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57" r:id="rId5"/>
    <p:sldId id="279" r:id="rId6"/>
    <p:sldId id="267" r:id="rId7"/>
    <p:sldId id="258" r:id="rId8"/>
    <p:sldId id="262" r:id="rId9"/>
    <p:sldId id="277" r:id="rId10"/>
    <p:sldId id="265" r:id="rId11"/>
    <p:sldId id="275" r:id="rId12"/>
    <p:sldId id="274" r:id="rId1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03" autoAdjust="0"/>
  </p:normalViewPr>
  <p:slideViewPr>
    <p:cSldViewPr snapToGrid="0">
      <p:cViewPr>
        <p:scale>
          <a:sx n="110" d="100"/>
          <a:sy n="110" d="100"/>
        </p:scale>
        <p:origin x="576" y="3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77" d="100"/>
          <a:sy n="77" d="100"/>
        </p:scale>
        <p:origin x="305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34D3EDF-5D60-4C4D-822A-49A3379AF0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3E3852B3-7AAC-42C0-8255-986B3910B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2CB339-1EEF-4CB5-B181-A3D38B094C94}" type="datetime1">
              <a:rPr lang="es-ES" smtClean="0"/>
              <a:t>01/04/2022</a:t>
            </a:fld>
            <a:endParaRPr lang="es-ES" dirty="0"/>
          </a:p>
        </p:txBody>
      </p:sp>
      <p:sp>
        <p:nvSpPr>
          <p:cNvPr id="4" name="Marcador de pie de página 3">
            <a:extLst>
              <a:ext uri="{FF2B5EF4-FFF2-40B4-BE49-F238E27FC236}">
                <a16:creationId xmlns:a16="http://schemas.microsoft.com/office/drawing/2014/main" id="{E3AC21B3-639A-41AA-8D4F-A72FEF7851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F1BF2C4-DAF9-4611-BD24-23B7EBF78C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7D7FF4-C5DC-4746-92B3-CF26EFA9B441}" type="slidenum">
              <a:rPr lang="es-ES" smtClean="0"/>
              <a:t>‹Nº›</a:t>
            </a:fld>
            <a:endParaRPr lang="es-ES"/>
          </a:p>
        </p:txBody>
      </p:sp>
    </p:spTree>
    <p:extLst>
      <p:ext uri="{BB962C8B-B14F-4D97-AF65-F5344CB8AC3E}">
        <p14:creationId xmlns:p14="http://schemas.microsoft.com/office/powerpoint/2010/main" val="9612168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F3900E1-4A7E-410D-9D17-72FE7CBC8BE9}" type="datetime1">
              <a:rPr lang="es-ES" noProof="0" smtClean="0"/>
              <a:t>01/04/2022</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0C6D3C-9EB0-4F2C-9026-3887D1CDB44E}" type="slidenum">
              <a:rPr lang="es-ES" noProof="0" smtClean="0"/>
              <a:t>‹Nº›</a:t>
            </a:fld>
            <a:endParaRPr lang="es-ES" noProof="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060C6D3C-9EB0-4F2C-9026-3887D1CDB44E}" type="slidenum">
              <a:rPr lang="es-ES" smtClean="0"/>
              <a:t>1</a:t>
            </a:fld>
            <a:endParaRPr lang="es-ES"/>
          </a:p>
        </p:txBody>
      </p:sp>
    </p:spTree>
    <p:extLst>
      <p:ext uri="{BB962C8B-B14F-4D97-AF65-F5344CB8AC3E}">
        <p14:creationId xmlns:p14="http://schemas.microsoft.com/office/powerpoint/2010/main" val="236847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060C6D3C-9EB0-4F2C-9026-3887D1CDB44E}" type="slidenum">
              <a:rPr lang="es-ES" smtClean="0"/>
              <a:t>2</a:t>
            </a:fld>
            <a:endParaRPr lang="es-ES"/>
          </a:p>
        </p:txBody>
      </p:sp>
    </p:spTree>
    <p:extLst>
      <p:ext uri="{BB962C8B-B14F-4D97-AF65-F5344CB8AC3E}">
        <p14:creationId xmlns:p14="http://schemas.microsoft.com/office/powerpoint/2010/main" val="1972660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060C6D3C-9EB0-4F2C-9026-3887D1CDB44E}" type="slidenum">
              <a:rPr lang="es-ES" smtClean="0"/>
              <a:t>3</a:t>
            </a:fld>
            <a:endParaRPr lang="es-ES"/>
          </a:p>
        </p:txBody>
      </p:sp>
    </p:spTree>
    <p:extLst>
      <p:ext uri="{BB962C8B-B14F-4D97-AF65-F5344CB8AC3E}">
        <p14:creationId xmlns:p14="http://schemas.microsoft.com/office/powerpoint/2010/main" val="3549209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060C6D3C-9EB0-4F2C-9026-3887D1CDB44E}" type="slidenum">
              <a:rPr lang="es-ES" smtClean="0"/>
              <a:t>4</a:t>
            </a:fld>
            <a:endParaRPr lang="es-ES"/>
          </a:p>
        </p:txBody>
      </p:sp>
    </p:spTree>
    <p:extLst>
      <p:ext uri="{BB962C8B-B14F-4D97-AF65-F5344CB8AC3E}">
        <p14:creationId xmlns:p14="http://schemas.microsoft.com/office/powerpoint/2010/main" val="197871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060C6D3C-9EB0-4F2C-9026-3887D1CDB44E}" type="slidenum">
              <a:rPr lang="es-ES" smtClean="0"/>
              <a:t>5</a:t>
            </a:fld>
            <a:endParaRPr lang="es-ES"/>
          </a:p>
        </p:txBody>
      </p:sp>
    </p:spTree>
    <p:extLst>
      <p:ext uri="{BB962C8B-B14F-4D97-AF65-F5344CB8AC3E}">
        <p14:creationId xmlns:p14="http://schemas.microsoft.com/office/powerpoint/2010/main" val="20137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060C6D3C-9EB0-4F2C-9026-3887D1CDB44E}" type="slidenum">
              <a:rPr lang="es-ES" smtClean="0"/>
              <a:t>6</a:t>
            </a:fld>
            <a:endParaRPr lang="es-ES"/>
          </a:p>
        </p:txBody>
      </p:sp>
    </p:spTree>
    <p:extLst>
      <p:ext uri="{BB962C8B-B14F-4D97-AF65-F5344CB8AC3E}">
        <p14:creationId xmlns:p14="http://schemas.microsoft.com/office/powerpoint/2010/main" val="601187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060C6D3C-9EB0-4F2C-9026-3887D1CDB44E}" type="slidenum">
              <a:rPr lang="es-ES" smtClean="0"/>
              <a:t>7</a:t>
            </a:fld>
            <a:endParaRPr lang="es-ES"/>
          </a:p>
        </p:txBody>
      </p:sp>
    </p:spTree>
    <p:extLst>
      <p:ext uri="{BB962C8B-B14F-4D97-AF65-F5344CB8AC3E}">
        <p14:creationId xmlns:p14="http://schemas.microsoft.com/office/powerpoint/2010/main" val="3631605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060C6D3C-9EB0-4F2C-9026-3887D1CDB44E}" type="slidenum">
              <a:rPr lang="es-ES" smtClean="0"/>
              <a:t>8</a:t>
            </a:fld>
            <a:endParaRPr lang="es-ES"/>
          </a:p>
        </p:txBody>
      </p:sp>
    </p:spTree>
    <p:extLst>
      <p:ext uri="{BB962C8B-B14F-4D97-AF65-F5344CB8AC3E}">
        <p14:creationId xmlns:p14="http://schemas.microsoft.com/office/powerpoint/2010/main" val="298860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060C6D3C-9EB0-4F2C-9026-3887D1CDB44E}" type="slidenum">
              <a:rPr lang="es-ES" smtClean="0"/>
              <a:t>9</a:t>
            </a:fld>
            <a:endParaRPr lang="es-ES"/>
          </a:p>
        </p:txBody>
      </p:sp>
    </p:spTree>
    <p:extLst>
      <p:ext uri="{BB962C8B-B14F-4D97-AF65-F5344CB8AC3E}">
        <p14:creationId xmlns:p14="http://schemas.microsoft.com/office/powerpoint/2010/main" val="464675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rtlCol="0" anchor="ctr"/>
          <a:lstStyle>
            <a:lvl1pPr marL="0" indent="0" algn="l">
              <a:lnSpc>
                <a:spcPct val="100000"/>
              </a:lnSpc>
              <a:buNone/>
              <a:defRPr sz="1200" i="1">
                <a:solidFill>
                  <a:schemeClr val="bg1">
                    <a:lumMod val="75000"/>
                  </a:schemeClr>
                </a:solidFill>
              </a:defRPr>
            </a:lvl1pPr>
          </a:lstStyle>
          <a:p>
            <a:pPr rtl="0"/>
            <a:r>
              <a:rPr lang="es-ES" noProof="0"/>
              <a:t>Arrastre y suelte su </a:t>
            </a:r>
            <a:br>
              <a:rPr lang="es-ES" noProof="0"/>
            </a:br>
            <a:r>
              <a:rPr lang="es-ES" noProof="0"/>
              <a:t>Foto de fondo aquí</a:t>
            </a:r>
          </a:p>
        </p:txBody>
      </p:sp>
      <p:sp>
        <p:nvSpPr>
          <p:cNvPr id="2" name="Título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rtlCol="0" anchor="ctr"/>
          <a:lstStyle>
            <a:lvl1pPr algn="l">
              <a:lnSpc>
                <a:spcPct val="80000"/>
              </a:lnSpc>
              <a:defRPr sz="5000" cap="all" baseline="0">
                <a:solidFill>
                  <a:schemeClr val="bg1"/>
                </a:solidFill>
              </a:defRPr>
            </a:lvl1pPr>
          </a:lstStyle>
          <a:p>
            <a:pPr rtl="0"/>
            <a:r>
              <a:rPr lang="es-ES" noProof="0"/>
              <a:t>Haga clic para modificar el estilo de título del patrón</a:t>
            </a:r>
            <a:endParaRPr lang="es-ES" noProof="0" dirty="0"/>
          </a:p>
        </p:txBody>
      </p:sp>
      <p:sp>
        <p:nvSpPr>
          <p:cNvPr id="3" name="Subtítulo 2">
            <a:extLst>
              <a:ext uri="{FF2B5EF4-FFF2-40B4-BE49-F238E27FC236}">
                <a16:creationId xmlns:a16="http://schemas.microsoft.com/office/drawing/2014/main" id="{35C97F3D-57FA-4E82-9EEC-E93088055A15}"/>
              </a:ext>
            </a:extLst>
          </p:cNvPr>
          <p:cNvSpPr>
            <a:spLocks noGrp="1"/>
          </p:cNvSpPr>
          <p:nvPr>
            <p:ph type="subTitle" idx="1" hasCustomPrompt="1"/>
          </p:nvPr>
        </p:nvSpPr>
        <p:spPr>
          <a:xfrm>
            <a:off x="3600000" y="4276447"/>
            <a:ext cx="5161550" cy="620016"/>
          </a:xfrm>
          <a:gradFill>
            <a:gsLst>
              <a:gs pos="0">
                <a:schemeClr val="tx2"/>
              </a:gs>
              <a:gs pos="100000">
                <a:schemeClr val="accent2"/>
              </a:gs>
            </a:gsLst>
            <a:lin ang="14400000" scaled="0"/>
          </a:gradFill>
        </p:spPr>
        <p:txBody>
          <a:bodyPr lIns="144000" rtlCol="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Marcador de pie de página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Tree>
    <p:extLst>
      <p:ext uri="{BB962C8B-B14F-4D97-AF65-F5344CB8AC3E}">
        <p14:creationId xmlns:p14="http://schemas.microsoft.com/office/powerpoint/2010/main" val="21423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sp>
        <p:nvSpPr>
          <p:cNvPr id="20" name="Marcador de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es-ES" noProof="0"/>
          </a:p>
        </p:txBody>
      </p:sp>
      <p:sp>
        <p:nvSpPr>
          <p:cNvPr id="19" name="Forma libre: Forma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
        <p:nvSpPr>
          <p:cNvPr id="5" name="Marcador de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Rol</a:t>
            </a:r>
          </a:p>
        </p:txBody>
      </p:sp>
      <p:sp>
        <p:nvSpPr>
          <p:cNvPr id="13" name="Marcador de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Nombre completo</a:t>
            </a:r>
          </a:p>
        </p:txBody>
      </p:sp>
      <p:sp>
        <p:nvSpPr>
          <p:cNvPr id="15" name="Marcador de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Rol</a:t>
            </a:r>
          </a:p>
        </p:txBody>
      </p:sp>
      <p:sp>
        <p:nvSpPr>
          <p:cNvPr id="16" name="Marcador de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Nombre completo</a:t>
            </a:r>
          </a:p>
        </p:txBody>
      </p:sp>
      <p:sp>
        <p:nvSpPr>
          <p:cNvPr id="17" name="Marcador de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Rol</a:t>
            </a:r>
          </a:p>
        </p:txBody>
      </p:sp>
      <p:sp>
        <p:nvSpPr>
          <p:cNvPr id="18" name="Marcador de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Nombre completo</a:t>
            </a:r>
          </a:p>
        </p:txBody>
      </p:sp>
      <p:sp>
        <p:nvSpPr>
          <p:cNvPr id="29" name="Marcador de posición de imagen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rtlCol="0" anchor="ctr"/>
          <a:lstStyle>
            <a:lvl1pPr marL="0" indent="0" algn="ctr">
              <a:buNone/>
              <a:defRPr sz="1050" i="1">
                <a:solidFill>
                  <a:schemeClr val="bg1"/>
                </a:solidFill>
              </a:defRPr>
            </a:lvl1pPr>
          </a:lstStyle>
          <a:p>
            <a:pPr rtl="0"/>
            <a:r>
              <a:rPr lang="es-ES" noProof="0"/>
              <a:t>Icono</a:t>
            </a:r>
          </a:p>
        </p:txBody>
      </p:sp>
      <p:sp>
        <p:nvSpPr>
          <p:cNvPr id="30" name="Marcador de posición de imagen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rtlCol="0" anchor="ctr"/>
          <a:lstStyle>
            <a:lvl1pPr marL="0" indent="0" algn="ctr">
              <a:buNone/>
              <a:defRPr sz="1050" i="1">
                <a:solidFill>
                  <a:schemeClr val="bg1"/>
                </a:solidFill>
              </a:defRPr>
            </a:lvl1pPr>
          </a:lstStyle>
          <a:p>
            <a:pPr rtl="0"/>
            <a:r>
              <a:rPr lang="es-ES" noProof="0"/>
              <a:t>Icono</a:t>
            </a:r>
          </a:p>
        </p:txBody>
      </p:sp>
      <p:sp>
        <p:nvSpPr>
          <p:cNvPr id="31" name="Marcador de posición de imagen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rtlCol="0" anchor="ctr"/>
          <a:lstStyle>
            <a:lvl1pPr marL="0" indent="0" algn="ctr">
              <a:buNone/>
              <a:defRPr sz="1050" i="1">
                <a:solidFill>
                  <a:schemeClr val="bg1"/>
                </a:solidFill>
              </a:defRPr>
            </a:lvl1pPr>
          </a:lstStyle>
          <a:p>
            <a:pPr rtl="0"/>
            <a:r>
              <a:rPr lang="es-ES" noProof="0"/>
              <a:t>Icono</a:t>
            </a:r>
          </a:p>
        </p:txBody>
      </p:sp>
      <p:sp>
        <p:nvSpPr>
          <p:cNvPr id="22" name="Marcador de texto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Rol</a:t>
            </a:r>
          </a:p>
        </p:txBody>
      </p:sp>
      <p:sp>
        <p:nvSpPr>
          <p:cNvPr id="23" name="Marcador de texto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Nombre completo</a:t>
            </a:r>
          </a:p>
        </p:txBody>
      </p:sp>
      <p:sp>
        <p:nvSpPr>
          <p:cNvPr id="24" name="Marcador de texto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Rol</a:t>
            </a:r>
          </a:p>
        </p:txBody>
      </p:sp>
      <p:sp>
        <p:nvSpPr>
          <p:cNvPr id="27" name="Marcador de texto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Nombre completo</a:t>
            </a:r>
          </a:p>
        </p:txBody>
      </p:sp>
      <p:sp>
        <p:nvSpPr>
          <p:cNvPr id="28" name="Marcador de texto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Rol</a:t>
            </a:r>
          </a:p>
        </p:txBody>
      </p:sp>
      <p:sp>
        <p:nvSpPr>
          <p:cNvPr id="32" name="Marcador de texto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Nombre completo</a:t>
            </a:r>
          </a:p>
        </p:txBody>
      </p:sp>
      <p:sp>
        <p:nvSpPr>
          <p:cNvPr id="33" name="Marcador de posición de imagen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rtlCol="0" anchor="ctr"/>
          <a:lstStyle>
            <a:lvl1pPr marL="0" indent="0" algn="ctr">
              <a:buNone/>
              <a:defRPr sz="1050" i="1">
                <a:solidFill>
                  <a:schemeClr val="bg1"/>
                </a:solidFill>
              </a:defRPr>
            </a:lvl1pPr>
          </a:lstStyle>
          <a:p>
            <a:pPr rtl="0"/>
            <a:r>
              <a:rPr lang="es-ES" noProof="0"/>
              <a:t>Icono</a:t>
            </a:r>
          </a:p>
        </p:txBody>
      </p:sp>
      <p:sp>
        <p:nvSpPr>
          <p:cNvPr id="34" name="Marcador de posición de imagen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rtlCol="0" anchor="ctr"/>
          <a:lstStyle>
            <a:lvl1pPr marL="0" indent="0" algn="ctr">
              <a:buNone/>
              <a:defRPr sz="1050" i="1">
                <a:solidFill>
                  <a:schemeClr val="bg1"/>
                </a:solidFill>
              </a:defRPr>
            </a:lvl1pPr>
          </a:lstStyle>
          <a:p>
            <a:pPr rtl="0"/>
            <a:r>
              <a:rPr lang="es-ES" noProof="0"/>
              <a:t>Icono</a:t>
            </a:r>
          </a:p>
        </p:txBody>
      </p:sp>
      <p:sp>
        <p:nvSpPr>
          <p:cNvPr id="35" name="Marcador de posición de imagen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rtlCol="0" anchor="ctr"/>
          <a:lstStyle>
            <a:lvl1pPr marL="0" indent="0" algn="ctr">
              <a:buNone/>
              <a:defRPr sz="1050" i="1">
                <a:solidFill>
                  <a:schemeClr val="bg1"/>
                </a:solidFill>
              </a:defRPr>
            </a:lvl1pPr>
          </a:lstStyle>
          <a:p>
            <a:pPr rtl="0"/>
            <a:r>
              <a:rPr lang="es-ES" noProof="0"/>
              <a:t>Icono</a:t>
            </a:r>
          </a:p>
        </p:txBody>
      </p:sp>
      <p:sp>
        <p:nvSpPr>
          <p:cNvPr id="3" name="Título 2">
            <a:extLst>
              <a:ext uri="{FF2B5EF4-FFF2-40B4-BE49-F238E27FC236}">
                <a16:creationId xmlns:a16="http://schemas.microsoft.com/office/drawing/2014/main" id="{7C0EBF36-B9CA-4962-B198-27B56B54E58C}"/>
              </a:ext>
            </a:extLst>
          </p:cNvPr>
          <p:cNvSpPr>
            <a:spLocks noGrp="1"/>
          </p:cNvSpPr>
          <p:nvPr>
            <p:ph type="title"/>
          </p:nvPr>
        </p:nvSpPr>
        <p:spPr/>
        <p:txBody>
          <a:bodyPr rtlCol="0"/>
          <a:lstStyle>
            <a:lvl1pPr>
              <a:defRPr>
                <a:solidFill>
                  <a:schemeClr val="bg1"/>
                </a:solidFill>
              </a:defRPr>
            </a:lvl1pPr>
          </a:lstStyle>
          <a:p>
            <a:pPr rtl="0"/>
            <a:r>
              <a:rPr lang="es-ES" noProof="0"/>
              <a:t>Haga clic para modificar el estilo de título del patrón</a:t>
            </a:r>
          </a:p>
        </p:txBody>
      </p:sp>
    </p:spTree>
    <p:extLst>
      <p:ext uri="{BB962C8B-B14F-4D97-AF65-F5344CB8AC3E}">
        <p14:creationId xmlns:p14="http://schemas.microsoft.com/office/powerpoint/2010/main" val="239219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ágenes de la lista">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es-ES" noProof="0"/>
              <a:t>SUBTÍTULO</a:t>
            </a:r>
          </a:p>
        </p:txBody>
      </p:sp>
      <p:sp>
        <p:nvSpPr>
          <p:cNvPr id="2" name="Título 1">
            <a:extLst>
              <a:ext uri="{FF2B5EF4-FFF2-40B4-BE49-F238E27FC236}">
                <a16:creationId xmlns:a16="http://schemas.microsoft.com/office/drawing/2014/main" id="{DF797B74-E645-46F4-8F77-49AF7F0D443F}"/>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3" name="Marcador de contenido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rtlCol="0"/>
          <a:lstStyle>
            <a:lvl1pPr marL="0" indent="0">
              <a:buNone/>
              <a:defRPr/>
            </a:lvl1pPr>
          </a:lstStyle>
          <a:p>
            <a:pPr lvl="0" rtl="0"/>
            <a:r>
              <a:rPr lang="es-ES" noProof="0"/>
              <a:t>Agregue una descripción aquí</a:t>
            </a:r>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
        <p:nvSpPr>
          <p:cNvPr id="11" name="Marcador de posición de imagen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rtlCol="0" anchor="ctr"/>
          <a:lstStyle>
            <a:lvl1pPr marL="0" indent="0" algn="ctr">
              <a:buNone/>
              <a:defRPr sz="1050" i="1"/>
            </a:lvl1pPr>
          </a:lstStyle>
          <a:p>
            <a:pPr rtl="0"/>
            <a:r>
              <a:rPr lang="es-ES" noProof="0"/>
              <a:t>Lugar</a:t>
            </a:r>
            <a:br>
              <a:rPr lang="es-ES" noProof="0"/>
            </a:br>
            <a:r>
              <a:rPr lang="es-ES" noProof="0"/>
              <a:t>Coloque aquí su Imagen / Logotipo</a:t>
            </a:r>
          </a:p>
        </p:txBody>
      </p:sp>
      <p:sp>
        <p:nvSpPr>
          <p:cNvPr id="12" name="Marcador de posición de imagen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rtlCol="0" anchor="ctr"/>
          <a:lstStyle>
            <a:lvl1pPr marL="0" indent="0" algn="ctr">
              <a:buNone/>
              <a:defRPr sz="1050" i="1"/>
            </a:lvl1pPr>
          </a:lstStyle>
          <a:p>
            <a:pPr rtl="0"/>
            <a:r>
              <a:rPr lang="es-ES" noProof="0"/>
              <a:t>Lugar</a:t>
            </a:r>
            <a:br>
              <a:rPr lang="es-ES" noProof="0"/>
            </a:br>
            <a:r>
              <a:rPr lang="es-ES" noProof="0"/>
              <a:t>Coloque aquí su Imagen / Logotipo</a:t>
            </a:r>
          </a:p>
        </p:txBody>
      </p:sp>
      <p:sp>
        <p:nvSpPr>
          <p:cNvPr id="13" name="Marcador de posición de imagen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rtlCol="0" anchor="ctr"/>
          <a:lstStyle>
            <a:lvl1pPr marL="0" indent="0" algn="ctr">
              <a:buNone/>
              <a:defRPr sz="1050" i="1"/>
            </a:lvl1pPr>
          </a:lstStyle>
          <a:p>
            <a:pPr rtl="0"/>
            <a:r>
              <a:rPr lang="es-ES" noProof="0"/>
              <a:t>Lugar</a:t>
            </a:r>
            <a:br>
              <a:rPr lang="es-ES" noProof="0"/>
            </a:br>
            <a:r>
              <a:rPr lang="es-ES" noProof="0"/>
              <a:t>Coloque aquí su Imagen / Logotipo</a:t>
            </a:r>
          </a:p>
        </p:txBody>
      </p:sp>
      <p:sp>
        <p:nvSpPr>
          <p:cNvPr id="14" name="Marcador de contenido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rtlCol="0"/>
          <a:lstStyle>
            <a:lvl1pPr marL="0" indent="0">
              <a:buNone/>
              <a:defRPr/>
            </a:lvl1pPr>
          </a:lstStyle>
          <a:p>
            <a:pPr lvl="0" rtl="0"/>
            <a:r>
              <a:rPr lang="es-ES" noProof="0"/>
              <a:t>Agregue una descripción aquí</a:t>
            </a:r>
          </a:p>
        </p:txBody>
      </p:sp>
      <p:sp>
        <p:nvSpPr>
          <p:cNvPr id="15" name="Marcador de contenido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rtlCol="0"/>
          <a:lstStyle>
            <a:lvl1pPr marL="0" indent="0">
              <a:buNone/>
              <a:defRPr/>
            </a:lvl1pPr>
          </a:lstStyle>
          <a:p>
            <a:pPr lvl="0" rtl="0"/>
            <a:r>
              <a:rPr lang="es-ES" noProof="0"/>
              <a:t>Agregue una descripción aquí</a:t>
            </a:r>
          </a:p>
        </p:txBody>
      </p:sp>
    </p:spTree>
    <p:extLst>
      <p:ext uri="{BB962C8B-B14F-4D97-AF65-F5344CB8AC3E}">
        <p14:creationId xmlns:p14="http://schemas.microsoft.com/office/powerpoint/2010/main" val="2119471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es-ES" noProof="0"/>
              <a:t>SUBTÍTULO</a:t>
            </a:r>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2E5EAA7C-AE70-48A8-B582-013424EB9C44}"/>
              </a:ext>
            </a:extLst>
          </p:cNvPr>
          <p:cNvSpPr>
            <a:spLocks noGrp="1"/>
          </p:cNvSpPr>
          <p:nvPr>
            <p:ph idx="1" hasCustomPrompt="1"/>
          </p:nvPr>
        </p:nvSpPr>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Tree>
    <p:extLst>
      <p:ext uri="{BB962C8B-B14F-4D97-AF65-F5344CB8AC3E}">
        <p14:creationId xmlns:p14="http://schemas.microsoft.com/office/powerpoint/2010/main" val="304174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chas gracias">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rtlCol="0" anchor="ctr"/>
          <a:lstStyle>
            <a:lvl1pPr marL="0" indent="0" algn="r">
              <a:lnSpc>
                <a:spcPct val="100000"/>
              </a:lnSpc>
              <a:buNone/>
              <a:defRPr sz="1200" i="1">
                <a:solidFill>
                  <a:schemeClr val="bg1">
                    <a:lumMod val="75000"/>
                  </a:schemeClr>
                </a:solidFill>
              </a:defRPr>
            </a:lvl1pPr>
          </a:lstStyle>
          <a:p>
            <a:pPr rtl="0"/>
            <a:r>
              <a:rPr lang="es-ES" noProof="0"/>
              <a:t>Arrastre y suelte su </a:t>
            </a:r>
            <a:br>
              <a:rPr lang="es-ES" noProof="0"/>
            </a:br>
            <a:r>
              <a:rPr lang="es-ES" noProof="0"/>
              <a:t>Foto de fondo aquí</a:t>
            </a:r>
          </a:p>
        </p:txBody>
      </p:sp>
      <p:sp>
        <p:nvSpPr>
          <p:cNvPr id="2" name="Título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rtlCol="0" anchor="ctr"/>
          <a:lstStyle>
            <a:lvl1pPr algn="l">
              <a:lnSpc>
                <a:spcPct val="65000"/>
              </a:lnSpc>
              <a:defRPr sz="8800" cap="all" baseline="0">
                <a:solidFill>
                  <a:schemeClr val="bg1"/>
                </a:solidFill>
              </a:defRPr>
            </a:lvl1pPr>
          </a:lstStyle>
          <a:p>
            <a:pPr rtl="0"/>
            <a:r>
              <a:rPr lang="es-ES" noProof="0"/>
              <a:t>Muchas </a:t>
            </a:r>
            <a:br>
              <a:rPr lang="es-ES" noProof="0"/>
            </a:br>
            <a:r>
              <a:rPr lang="es-ES" noProof="0"/>
              <a:t>gracias</a:t>
            </a:r>
          </a:p>
        </p:txBody>
      </p:sp>
      <p:sp>
        <p:nvSpPr>
          <p:cNvPr id="6" name="Marcador de texto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rtlCol="0"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es-ES" noProof="0"/>
              <a:t>Nombre completo</a:t>
            </a:r>
          </a:p>
        </p:txBody>
      </p:sp>
      <p:sp>
        <p:nvSpPr>
          <p:cNvPr id="9" name="Marcador de texto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rtlCol="0"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es-ES" noProof="0"/>
              <a:t>Correo electrónico</a:t>
            </a:r>
          </a:p>
        </p:txBody>
      </p:sp>
      <p:sp>
        <p:nvSpPr>
          <p:cNvPr id="10" name="Marcador de texto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rtlCol="0"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es-ES" noProof="0"/>
              <a:t>Teléfono</a:t>
            </a:r>
          </a:p>
        </p:txBody>
      </p:sp>
      <p:sp>
        <p:nvSpPr>
          <p:cNvPr id="11" name="Marcador de texto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rtlCol="0"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es-ES" noProof="0"/>
              <a:t>POSICIÓN</a:t>
            </a:r>
          </a:p>
        </p:txBody>
      </p:sp>
    </p:spTree>
    <p:extLst>
      <p:ext uri="{BB962C8B-B14F-4D97-AF65-F5344CB8AC3E}">
        <p14:creationId xmlns:p14="http://schemas.microsoft.com/office/powerpoint/2010/main" val="318579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ítulo y contenid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rtlCol="0"/>
          <a:lstStyle>
            <a:lvl1pPr marL="0" indent="0">
              <a:lnSpc>
                <a:spcPts val="2000"/>
              </a:lnSpc>
              <a:buNone/>
              <a:defRPr>
                <a:solidFill>
                  <a:schemeClr val="bg1"/>
                </a:solidFill>
              </a:defRPr>
            </a:lvl1pPr>
          </a:lstStyle>
          <a:p>
            <a:pPr lvl="0" rtl="0"/>
            <a:r>
              <a:rPr lang="es-ES" noProof="0"/>
              <a:t>Describa su gran idea</a:t>
            </a:r>
          </a:p>
        </p:txBody>
      </p:sp>
      <p:sp>
        <p:nvSpPr>
          <p:cNvPr id="21" name="Marcador de posición de imagen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rtlCol="0" anchor="ctr">
            <a:noAutofit/>
          </a:bodyPr>
          <a:lstStyle>
            <a:lvl1pPr marL="0" indent="0" algn="r">
              <a:lnSpc>
                <a:spcPct val="100000"/>
              </a:lnSpc>
              <a:buNone/>
              <a:defRPr sz="1200" i="1">
                <a:solidFill>
                  <a:schemeClr val="bg1"/>
                </a:solidFill>
              </a:defRPr>
            </a:lvl1pPr>
          </a:lstStyle>
          <a:p>
            <a:pPr rtl="0"/>
            <a:r>
              <a:rPr lang="es-ES" noProof="0"/>
              <a:t>Arrastre y suelte su </a:t>
            </a:r>
            <a:br>
              <a:rPr lang="es-ES" noProof="0"/>
            </a:br>
            <a:r>
              <a:rPr lang="es-ES" noProof="0"/>
              <a:t>Foto de fondo aquí</a:t>
            </a:r>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rtlCol="0"/>
          <a:lstStyle>
            <a:lvl1pPr>
              <a:defRPr>
                <a:solidFill>
                  <a:schemeClr val="bg1"/>
                </a:solidFill>
              </a:defRPr>
            </a:lvl1pPr>
          </a:lstStyle>
          <a:p>
            <a:pPr rtl="0"/>
            <a:fld id="{EECC7194-A4D0-457B-9D3E-53681723AFF7}" type="slidenum">
              <a:rPr lang="es-ES" noProof="0" smtClean="0"/>
              <a:pPr rtl="0"/>
              <a:t>‹Nº›</a:t>
            </a:fld>
            <a:endParaRPr lang="es-ES" noProof="0"/>
          </a:p>
        </p:txBody>
      </p:sp>
      <p:sp>
        <p:nvSpPr>
          <p:cNvPr id="12" name="Título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rtlCol="0"/>
          <a:lstStyle>
            <a:lvl1pPr>
              <a:defRPr sz="4000" cap="all" baseline="0">
                <a:solidFill>
                  <a:schemeClr val="bg1"/>
                </a:solidFill>
              </a:defRPr>
            </a:lvl1pPr>
          </a:lstStyle>
          <a:p>
            <a:pPr rtl="0"/>
            <a:r>
              <a:rPr lang="es-ES" noProof="0"/>
              <a:t>Haga clic para modificar el estilo de título del patrón</a:t>
            </a:r>
          </a:p>
        </p:txBody>
      </p:sp>
      <p:sp>
        <p:nvSpPr>
          <p:cNvPr id="19" name="Forma libre: Forma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23659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úmero e icono">
    <p:bg>
      <p:bgPr>
        <a:solidFill>
          <a:schemeClr val="bg1"/>
        </a:solidFill>
        <a:effectLst/>
      </p:bgPr>
    </p:bg>
    <p:spTree>
      <p:nvGrpSpPr>
        <p:cNvPr id="1" name=""/>
        <p:cNvGrpSpPr/>
        <p:nvPr/>
      </p:nvGrpSpPr>
      <p:grpSpPr>
        <a:xfrm>
          <a:off x="0" y="0"/>
          <a:ext cx="0" cy="0"/>
          <a:chOff x="0" y="0"/>
          <a:chExt cx="0" cy="0"/>
        </a:xfrm>
      </p:grpSpPr>
      <p:sp>
        <p:nvSpPr>
          <p:cNvPr id="24" name="Marcador de posición de imagen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rtlCol="0" anchor="t">
            <a:noAutofit/>
          </a:bodyPr>
          <a:lstStyle>
            <a:lvl1pPr marL="0" indent="0" algn="ctr">
              <a:lnSpc>
                <a:spcPct val="100000"/>
              </a:lnSpc>
              <a:buNone/>
              <a:defRPr sz="1200" i="1">
                <a:solidFill>
                  <a:schemeClr val="bg1"/>
                </a:solidFill>
              </a:defRPr>
            </a:lvl1pPr>
          </a:lstStyle>
          <a:p>
            <a:pPr rtl="0"/>
            <a:r>
              <a:rPr lang="es-ES" noProof="0"/>
              <a:t>Arrastre y suelte su </a:t>
            </a:r>
            <a:br>
              <a:rPr lang="es-ES" noProof="0"/>
            </a:br>
            <a:r>
              <a:rPr lang="es-ES" noProof="0"/>
              <a:t>Foto de fondo aquí</a:t>
            </a:r>
          </a:p>
        </p:txBody>
      </p:sp>
      <p:sp>
        <p:nvSpPr>
          <p:cNvPr id="2" name="Título 1">
            <a:extLst>
              <a:ext uri="{FF2B5EF4-FFF2-40B4-BE49-F238E27FC236}">
                <a16:creationId xmlns:a16="http://schemas.microsoft.com/office/drawing/2014/main" id="{DF797B74-E645-46F4-8F77-49AF7F0D443F}"/>
              </a:ext>
            </a:extLst>
          </p:cNvPr>
          <p:cNvSpPr>
            <a:spLocks noGrp="1"/>
          </p:cNvSpPr>
          <p:nvPr>
            <p:ph type="title" hasCustomPrompt="1"/>
          </p:nvPr>
        </p:nvSpPr>
        <p:spPr>
          <a:xfrm>
            <a:off x="684000" y="808185"/>
            <a:ext cx="7560000" cy="360000"/>
          </a:xfrm>
        </p:spPr>
        <p:txBody>
          <a:bodyPr rtlCol="0"/>
          <a:lstStyle>
            <a:lvl1pPr>
              <a:defRPr cap="all" baseline="0">
                <a:solidFill>
                  <a:schemeClr val="bg1"/>
                </a:solidFill>
              </a:defRPr>
            </a:lvl1pPr>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lvl1pPr>
              <a:defRPr>
                <a:solidFill>
                  <a:schemeClr val="bg1"/>
                </a:solidFill>
              </a:defRPr>
            </a:lvl1pPr>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
        <p:nvSpPr>
          <p:cNvPr id="9" name="Forma libre: Forma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texto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#NÚMERO</a:t>
            </a:r>
          </a:p>
        </p:txBody>
      </p:sp>
      <p:sp>
        <p:nvSpPr>
          <p:cNvPr id="11" name="Marcador de texto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2" name="Marcador de texto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#NÚMERO</a:t>
            </a:r>
          </a:p>
        </p:txBody>
      </p:sp>
      <p:sp>
        <p:nvSpPr>
          <p:cNvPr id="13" name="Marcador de texto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4" name="Marcador de texto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#NÚMERO</a:t>
            </a:r>
          </a:p>
        </p:txBody>
      </p:sp>
      <p:sp>
        <p:nvSpPr>
          <p:cNvPr id="15" name="Marcador de texto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6" name="Marcador de texto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#NÚMERO</a:t>
            </a:r>
          </a:p>
        </p:txBody>
      </p:sp>
      <p:sp>
        <p:nvSpPr>
          <p:cNvPr id="17" name="Marcador de texto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8" name="Marcador de texto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#NÚMERO</a:t>
            </a:r>
          </a:p>
        </p:txBody>
      </p:sp>
      <p:sp>
        <p:nvSpPr>
          <p:cNvPr id="19" name="Marcador de texto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22" name="Subtítulo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rtlCol="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Resultado</a:t>
            </a:r>
          </a:p>
        </p:txBody>
      </p:sp>
      <p:sp>
        <p:nvSpPr>
          <p:cNvPr id="26" name="Marcador de posición de imagen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rtlCol="0" anchor="ctr"/>
          <a:lstStyle>
            <a:lvl1pPr marL="0" indent="0" algn="ctr">
              <a:buNone/>
              <a:defRPr sz="1050" i="1">
                <a:solidFill>
                  <a:schemeClr val="bg1"/>
                </a:solidFill>
              </a:defRPr>
            </a:lvl1pPr>
          </a:lstStyle>
          <a:p>
            <a:pPr rtl="0"/>
            <a:r>
              <a:rPr lang="es-ES" noProof="0"/>
              <a:t>Icono</a:t>
            </a:r>
          </a:p>
        </p:txBody>
      </p:sp>
      <p:sp>
        <p:nvSpPr>
          <p:cNvPr id="27" name="Marcador de posición de imagen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rtlCol="0" anchor="ctr"/>
          <a:lstStyle>
            <a:lvl1pPr marL="0" indent="0" algn="ctr">
              <a:buNone/>
              <a:defRPr sz="1050" i="1">
                <a:solidFill>
                  <a:schemeClr val="bg1"/>
                </a:solidFill>
              </a:defRPr>
            </a:lvl1pPr>
          </a:lstStyle>
          <a:p>
            <a:pPr rtl="0"/>
            <a:r>
              <a:rPr lang="es-ES" noProof="0"/>
              <a:t>Icono</a:t>
            </a:r>
          </a:p>
        </p:txBody>
      </p:sp>
      <p:sp>
        <p:nvSpPr>
          <p:cNvPr id="28" name="Marcador de posición de imagen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rtlCol="0" anchor="ctr"/>
          <a:lstStyle>
            <a:lvl1pPr marL="0" indent="0" algn="ctr">
              <a:buNone/>
              <a:defRPr sz="1050" i="1">
                <a:solidFill>
                  <a:schemeClr val="bg1"/>
                </a:solidFill>
              </a:defRPr>
            </a:lvl1pPr>
          </a:lstStyle>
          <a:p>
            <a:pPr rtl="0"/>
            <a:r>
              <a:rPr lang="es-ES" noProof="0"/>
              <a:t>Icono</a:t>
            </a:r>
          </a:p>
        </p:txBody>
      </p:sp>
      <p:sp>
        <p:nvSpPr>
          <p:cNvPr id="29" name="Marcador de posición de imagen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rtlCol="0" anchor="ctr"/>
          <a:lstStyle>
            <a:lvl1pPr marL="0" indent="0" algn="ctr">
              <a:buNone/>
              <a:defRPr sz="1050" i="1">
                <a:solidFill>
                  <a:schemeClr val="bg1"/>
                </a:solidFill>
              </a:defRPr>
            </a:lvl1pPr>
          </a:lstStyle>
          <a:p>
            <a:pPr rtl="0"/>
            <a:r>
              <a:rPr lang="es-ES" noProof="0"/>
              <a:t>Icono</a:t>
            </a:r>
          </a:p>
        </p:txBody>
      </p:sp>
      <p:sp>
        <p:nvSpPr>
          <p:cNvPr id="30" name="Marcador de posición de imagen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rtlCol="0" anchor="ctr"/>
          <a:lstStyle>
            <a:lvl1pPr marL="0" indent="0" algn="ctr">
              <a:buNone/>
              <a:defRPr sz="1050" i="1">
                <a:solidFill>
                  <a:schemeClr val="bg1"/>
                </a:solidFill>
              </a:defRPr>
            </a:lvl1pPr>
          </a:lstStyle>
          <a:p>
            <a:pPr rtl="0"/>
            <a:r>
              <a:rPr lang="es-ES" noProof="0"/>
              <a:t>Icono</a:t>
            </a:r>
          </a:p>
        </p:txBody>
      </p:sp>
    </p:spTree>
    <p:extLst>
      <p:ext uri="{BB962C8B-B14F-4D97-AF65-F5344CB8AC3E}">
        <p14:creationId xmlns:p14="http://schemas.microsoft.com/office/powerpoint/2010/main" val="3892583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dividida verticalmente">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Marcador de texto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es-ES" noProof="0"/>
          </a:p>
        </p:txBody>
      </p:sp>
      <p:sp>
        <p:nvSpPr>
          <p:cNvPr id="2" name="Título 1">
            <a:extLst>
              <a:ext uri="{FF2B5EF4-FFF2-40B4-BE49-F238E27FC236}">
                <a16:creationId xmlns:a16="http://schemas.microsoft.com/office/drawing/2014/main" id="{0BDF8FE7-66F4-4586-B49B-61E115ED291E}"/>
              </a:ext>
            </a:extLst>
          </p:cNvPr>
          <p:cNvSpPr>
            <a:spLocks noGrp="1"/>
          </p:cNvSpPr>
          <p:nvPr>
            <p:ph type="title"/>
          </p:nvPr>
        </p:nvSpPr>
        <p:spPr/>
        <p:txBody>
          <a:bodyPr rtlCol="0"/>
          <a:lstStyle>
            <a:lvl1pPr>
              <a:defRPr>
                <a:solidFill>
                  <a:schemeClr val="bg1"/>
                </a:solidFill>
              </a:defRPr>
            </a:lvl1pPr>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AEB5B890-F885-418C-9812-59970CAC6BCD}"/>
              </a:ext>
            </a:extLst>
          </p:cNvPr>
          <p:cNvSpPr>
            <a:spLocks noGrp="1"/>
          </p:cNvSpPr>
          <p:nvPr>
            <p:ph type="ftr" sz="quarter" idx="10"/>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
        <p:nvSpPr>
          <p:cNvPr id="4" name="Marcador de texto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es-ES" noProof="0"/>
              <a:t>SUBTÍTULO</a:t>
            </a:r>
          </a:p>
        </p:txBody>
      </p:sp>
      <p:sp>
        <p:nvSpPr>
          <p:cNvPr id="21" name="Forma libre: Forma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9" name="Forma libre: Forma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5789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bloque de contenido con icono">
    <p:spTree>
      <p:nvGrpSpPr>
        <p:cNvPr id="1" name=""/>
        <p:cNvGrpSpPr/>
        <p:nvPr/>
      </p:nvGrpSpPr>
      <p:grpSpPr>
        <a:xfrm>
          <a:off x="0" y="0"/>
          <a:ext cx="0" cy="0"/>
          <a:chOff x="0" y="0"/>
          <a:chExt cx="0" cy="0"/>
        </a:xfrm>
      </p:grpSpPr>
      <p:sp>
        <p:nvSpPr>
          <p:cNvPr id="6" name="Marcador de posición de imagen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rtlCol="0" anchor="t">
            <a:noAutofit/>
          </a:bodyPr>
          <a:lstStyle>
            <a:lvl1pPr marL="0" indent="0" algn="ctr">
              <a:lnSpc>
                <a:spcPct val="100000"/>
              </a:lnSpc>
              <a:buNone/>
              <a:defRPr sz="1200" i="1">
                <a:solidFill>
                  <a:schemeClr val="bg1"/>
                </a:solidFill>
              </a:defRPr>
            </a:lvl1pPr>
          </a:lstStyle>
          <a:p>
            <a:pPr rtl="0"/>
            <a:r>
              <a:rPr lang="es-ES" noProof="0"/>
              <a:t>Arrastre y suelte su </a:t>
            </a:r>
            <a:br>
              <a:rPr lang="es-ES" noProof="0"/>
            </a:br>
            <a:r>
              <a:rPr lang="es-ES" noProof="0"/>
              <a:t>Foto de fondo aquí</a:t>
            </a:r>
          </a:p>
        </p:txBody>
      </p:sp>
      <p:sp>
        <p:nvSpPr>
          <p:cNvPr id="9" name="Forma libre: Forma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F797B74-E645-46F4-8F77-49AF7F0D443F}"/>
              </a:ext>
            </a:extLst>
          </p:cNvPr>
          <p:cNvSpPr>
            <a:spLocks noGrp="1"/>
          </p:cNvSpPr>
          <p:nvPr>
            <p:ph type="title" hasCustomPrompt="1"/>
          </p:nvPr>
        </p:nvSpPr>
        <p:spPr>
          <a:xfrm>
            <a:off x="684000" y="808186"/>
            <a:ext cx="7560000" cy="370166"/>
          </a:xfrm>
        </p:spPr>
        <p:txBody>
          <a:bodyPr rtlCol="0"/>
          <a:lstStyle>
            <a:lvl1pPr>
              <a:defRPr>
                <a:solidFill>
                  <a:schemeClr val="bg1"/>
                </a:solidFill>
              </a:defRPr>
            </a:lvl1pPr>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
        <p:nvSpPr>
          <p:cNvPr id="5" name="Marcador de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3" name="Marcador de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Encabezado</a:t>
            </a:r>
          </a:p>
        </p:txBody>
      </p:sp>
      <p:sp>
        <p:nvSpPr>
          <p:cNvPr id="15" name="Marcador de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6" name="Marcador de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Encabezado</a:t>
            </a:r>
          </a:p>
        </p:txBody>
      </p:sp>
      <p:sp>
        <p:nvSpPr>
          <p:cNvPr id="17" name="Marcador de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8" name="Marcador de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Encabezado</a:t>
            </a:r>
          </a:p>
        </p:txBody>
      </p:sp>
      <p:sp>
        <p:nvSpPr>
          <p:cNvPr id="19" name="Marcador de texto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20" name="Marcador de texto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Encabezado</a:t>
            </a:r>
          </a:p>
        </p:txBody>
      </p:sp>
      <p:sp>
        <p:nvSpPr>
          <p:cNvPr id="21" name="Marcador de texto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22" name="Marcador de texto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Encabezado</a:t>
            </a:r>
          </a:p>
        </p:txBody>
      </p:sp>
      <p:sp>
        <p:nvSpPr>
          <p:cNvPr id="23" name="Marcador de texto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24" name="Marcador de texto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Encabezado</a:t>
            </a:r>
          </a:p>
        </p:txBody>
      </p:sp>
    </p:spTree>
    <p:extLst>
      <p:ext uri="{BB962C8B-B14F-4D97-AF65-F5344CB8AC3E}">
        <p14:creationId xmlns:p14="http://schemas.microsoft.com/office/powerpoint/2010/main" val="387598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bloque de contenido con icono">
    <p:spTree>
      <p:nvGrpSpPr>
        <p:cNvPr id="1" name=""/>
        <p:cNvGrpSpPr/>
        <p:nvPr/>
      </p:nvGrpSpPr>
      <p:grpSpPr>
        <a:xfrm>
          <a:off x="0" y="0"/>
          <a:ext cx="0" cy="0"/>
          <a:chOff x="0" y="0"/>
          <a:chExt cx="0" cy="0"/>
        </a:xfrm>
      </p:grpSpPr>
      <p:sp>
        <p:nvSpPr>
          <p:cNvPr id="25" name="Forma libre: Forma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0" name="Marcador de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es-ES" noProof="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
        <p:nvSpPr>
          <p:cNvPr id="5" name="Marcador de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3" name="Marcador de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Encabezado</a:t>
            </a:r>
          </a:p>
        </p:txBody>
      </p:sp>
      <p:sp>
        <p:nvSpPr>
          <p:cNvPr id="15" name="Marcador de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6" name="Marcador de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Encabezado</a:t>
            </a:r>
          </a:p>
        </p:txBody>
      </p:sp>
      <p:sp>
        <p:nvSpPr>
          <p:cNvPr id="17" name="Marcador de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Descripción</a:t>
            </a:r>
          </a:p>
        </p:txBody>
      </p:sp>
      <p:sp>
        <p:nvSpPr>
          <p:cNvPr id="18" name="Marcador de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es-ES" noProof="0"/>
              <a:t>Encabezado</a:t>
            </a:r>
          </a:p>
        </p:txBody>
      </p:sp>
      <p:sp>
        <p:nvSpPr>
          <p:cNvPr id="29" name="Marcador de posición de imagen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rtlCol="0" anchor="ctr"/>
          <a:lstStyle>
            <a:lvl1pPr marL="0" indent="0" algn="ctr">
              <a:buNone/>
              <a:defRPr sz="1050" i="1">
                <a:solidFill>
                  <a:schemeClr val="bg1"/>
                </a:solidFill>
              </a:defRPr>
            </a:lvl1pPr>
          </a:lstStyle>
          <a:p>
            <a:pPr rtl="0"/>
            <a:r>
              <a:rPr lang="es-ES" noProof="0"/>
              <a:t>Icono</a:t>
            </a:r>
          </a:p>
        </p:txBody>
      </p:sp>
      <p:sp>
        <p:nvSpPr>
          <p:cNvPr id="30" name="Marcador de posición de imagen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rtlCol="0" anchor="ctr"/>
          <a:lstStyle>
            <a:lvl1pPr marL="0" indent="0" algn="ctr">
              <a:buNone/>
              <a:defRPr sz="1050" i="1">
                <a:solidFill>
                  <a:schemeClr val="bg1"/>
                </a:solidFill>
              </a:defRPr>
            </a:lvl1pPr>
          </a:lstStyle>
          <a:p>
            <a:pPr rtl="0"/>
            <a:r>
              <a:rPr lang="es-ES" noProof="0"/>
              <a:t>Icono</a:t>
            </a:r>
          </a:p>
        </p:txBody>
      </p:sp>
      <p:sp>
        <p:nvSpPr>
          <p:cNvPr id="31" name="Marcador de posición de imagen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rtlCol="0" anchor="ctr"/>
          <a:lstStyle>
            <a:lvl1pPr marL="0" indent="0" algn="ctr">
              <a:buNone/>
              <a:defRPr sz="1050" i="1">
                <a:solidFill>
                  <a:schemeClr val="bg1"/>
                </a:solidFill>
              </a:defRPr>
            </a:lvl1pPr>
          </a:lstStyle>
          <a:p>
            <a:pPr rtl="0"/>
            <a:r>
              <a:rPr lang="es-ES" noProof="0"/>
              <a:t>Icono</a:t>
            </a:r>
          </a:p>
        </p:txBody>
      </p:sp>
      <p:sp>
        <p:nvSpPr>
          <p:cNvPr id="21" name="Marcador de texto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es-ES" noProof="0"/>
              <a:t>SUBTÍTULO</a:t>
            </a:r>
          </a:p>
        </p:txBody>
      </p:sp>
      <p:sp>
        <p:nvSpPr>
          <p:cNvPr id="26" name="Forma libre: Forma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14259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y el subtítulo - Oscuro">
    <p:spTree>
      <p:nvGrpSpPr>
        <p:cNvPr id="1" name=""/>
        <p:cNvGrpSpPr/>
        <p:nvPr/>
      </p:nvGrpSpPr>
      <p:grpSpPr>
        <a:xfrm>
          <a:off x="0" y="0"/>
          <a:ext cx="0" cy="0"/>
          <a:chOff x="0" y="0"/>
          <a:chExt cx="0" cy="0"/>
        </a:xfrm>
      </p:grpSpPr>
      <p:sp>
        <p:nvSpPr>
          <p:cNvPr id="25" name="Forma libre: Forma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0" name="Marcador de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es-ES" noProof="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es-ES" noProof="0"/>
              <a:t>Haga clic para modificar el estilo de título del patrón</a:t>
            </a:r>
          </a:p>
        </p:txBody>
      </p:sp>
      <p:sp>
        <p:nvSpPr>
          <p:cNvPr id="21" name="Marcador de texto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es-ES" noProof="0"/>
              <a:t>SUBTÍTULO</a:t>
            </a:r>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
        <p:nvSpPr>
          <p:cNvPr id="26" name="Forma libre: Forma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975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título y subtítulo - Foto completa">
    <p:bg>
      <p:bgPr>
        <a:solidFill>
          <a:schemeClr val="bg1"/>
        </a:solidFill>
        <a:effectLst/>
      </p:bgPr>
    </p:bg>
    <p:spTree>
      <p:nvGrpSpPr>
        <p:cNvPr id="1" name=""/>
        <p:cNvGrpSpPr/>
        <p:nvPr/>
      </p:nvGrpSpPr>
      <p:grpSpPr>
        <a:xfrm>
          <a:off x="0" y="0"/>
          <a:ext cx="0" cy="0"/>
          <a:chOff x="0" y="0"/>
          <a:chExt cx="0" cy="0"/>
        </a:xfrm>
      </p:grpSpPr>
      <p:sp>
        <p:nvSpPr>
          <p:cNvPr id="24" name="Marcador de posición de imagen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rtlCol="0" anchor="t">
            <a:noAutofit/>
          </a:bodyPr>
          <a:lstStyle>
            <a:lvl1pPr marL="0" indent="0" algn="ctr">
              <a:lnSpc>
                <a:spcPct val="100000"/>
              </a:lnSpc>
              <a:buNone/>
              <a:defRPr sz="1200" i="1">
                <a:solidFill>
                  <a:schemeClr val="bg1"/>
                </a:solidFill>
              </a:defRPr>
            </a:lvl1pPr>
          </a:lstStyle>
          <a:p>
            <a:pPr rtl="0"/>
            <a:r>
              <a:rPr lang="es-ES" noProof="0"/>
              <a:t>Arrastre y suelte su </a:t>
            </a:r>
            <a:br>
              <a:rPr lang="es-ES" noProof="0"/>
            </a:br>
            <a:r>
              <a:rPr lang="es-ES" noProof="0"/>
              <a:t>Foto de fondo aquí</a:t>
            </a:r>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rtlCol="0"/>
          <a:lstStyle>
            <a:lvl1pPr>
              <a:defRPr cap="all" baseline="0">
                <a:solidFill>
                  <a:schemeClr val="bg1"/>
                </a:solidFill>
              </a:defRPr>
            </a:lvl1pPr>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lvl1pPr>
              <a:defRPr>
                <a:solidFill>
                  <a:schemeClr val="bg1"/>
                </a:solidFill>
              </a:defRPr>
            </a:lvl1pPr>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
        <p:nvSpPr>
          <p:cNvPr id="9" name="Forma libre: Forma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es-ES" noProof="0"/>
              <a:t>SUBTÍTULO</a:t>
            </a:r>
          </a:p>
        </p:txBody>
      </p:sp>
    </p:spTree>
    <p:extLst>
      <p:ext uri="{BB962C8B-B14F-4D97-AF65-F5344CB8AC3E}">
        <p14:creationId xmlns:p14="http://schemas.microsoft.com/office/powerpoint/2010/main" val="203936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lo el título y el subtítulo - Clar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Marcador de texto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es-ES" noProof="0"/>
              <a:t>SUBTÍTULO</a:t>
            </a:r>
          </a:p>
        </p:txBody>
      </p:sp>
      <p:sp>
        <p:nvSpPr>
          <p:cNvPr id="7" name="Marcador de pie de página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es-ES" noProof="0" smtClean="0"/>
              <a:pPr rtl="0"/>
              <a:t>‹Nº›</a:t>
            </a:fld>
            <a:endParaRPr lang="es-ES" noProof="0"/>
          </a:p>
        </p:txBody>
      </p:sp>
      <p:sp>
        <p:nvSpPr>
          <p:cNvPr id="3" name="Título 2">
            <a:extLst>
              <a:ext uri="{FF2B5EF4-FFF2-40B4-BE49-F238E27FC236}">
                <a16:creationId xmlns:a16="http://schemas.microsoft.com/office/drawing/2014/main" id="{72F32FC1-1FF6-4874-9835-EB1A90F7E9F5}"/>
              </a:ext>
            </a:extLst>
          </p:cNvPr>
          <p:cNvSpPr>
            <a:spLocks noGrp="1"/>
          </p:cNvSpPr>
          <p:nvPr>
            <p:ph type="title"/>
          </p:nvPr>
        </p:nvSpPr>
        <p:spPr/>
        <p:txBody>
          <a:bodyPr rtlCol="0"/>
          <a:lstStyle/>
          <a:p>
            <a:pPr rtl="0"/>
            <a:r>
              <a:rPr lang="es-ES" noProof="0"/>
              <a:t>Haga clic para modificar el estilo de título del patrón</a:t>
            </a:r>
          </a:p>
        </p:txBody>
      </p:sp>
      <p:sp>
        <p:nvSpPr>
          <p:cNvPr id="10" name="Forma libre: Forma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8577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pPr rtl="0"/>
            <a:endParaRPr lang="es-ES" noProof="0"/>
          </a:p>
        </p:txBody>
      </p:sp>
      <p:sp>
        <p:nvSpPr>
          <p:cNvPr id="6" name="Marcador de posición de número de diapositiva 5">
            <a:extLst>
              <a:ext uri="{FF2B5EF4-FFF2-40B4-BE49-F238E27FC236}">
                <a16:creationId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800">
                <a:solidFill>
                  <a:schemeClr val="tx2"/>
                </a:solidFill>
              </a:defRPr>
            </a:lvl1pPr>
          </a:lstStyle>
          <a:p>
            <a:fld id="{EECC7194-A4D0-457B-9D3E-53681723AFF7}" type="slidenum">
              <a:rPr lang="es-ES" smtClean="0"/>
              <a:pPr/>
              <a:t>‹Nº›</a:t>
            </a:fld>
            <a:endParaRPr lang="es-ES" dirty="0"/>
          </a:p>
        </p:txBody>
      </p:sp>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0" r:id="rId12"/>
    <p:sldLayoutId id="2147483669" r:id="rId13"/>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8" name="Marcador de posición de imagen 7" descr="Un conjunto de letras blancas en fondo azul&#10;&#10;Descripción generada automáticamente con confianza baja">
            <a:extLst>
              <a:ext uri="{FF2B5EF4-FFF2-40B4-BE49-F238E27FC236}">
                <a16:creationId xmlns:a16="http://schemas.microsoft.com/office/drawing/2014/main" id="{734F0CBD-9930-4EE2-A897-E06CBAEF575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3" name="Título 2">
            <a:extLst>
              <a:ext uri="{FF2B5EF4-FFF2-40B4-BE49-F238E27FC236}">
                <a16:creationId xmlns:a16="http://schemas.microsoft.com/office/drawing/2014/main" id="{B8D8E648-93B0-47FF-A306-492EFF7FC499}"/>
              </a:ext>
            </a:extLst>
          </p:cNvPr>
          <p:cNvSpPr>
            <a:spLocks noGrp="1"/>
          </p:cNvSpPr>
          <p:nvPr>
            <p:ph type="ctrTitle"/>
          </p:nvPr>
        </p:nvSpPr>
        <p:spPr>
          <a:xfrm>
            <a:off x="1812023" y="0"/>
            <a:ext cx="10379978" cy="6857999"/>
          </a:xfrm>
          <a:solidFill>
            <a:schemeClr val="accent3">
              <a:lumMod val="90000"/>
              <a:lumOff val="10000"/>
              <a:alpha val="70000"/>
            </a:schemeClr>
          </a:solidFill>
        </p:spPr>
        <p:txBody>
          <a:bodyPr rtlCol="0"/>
          <a:lstStyle/>
          <a:p>
            <a:pPr rtl="0">
              <a:lnSpc>
                <a:spcPct val="110000"/>
              </a:lnSpc>
            </a:pPr>
            <a:r>
              <a:rPr lang="es-ES" dirty="0"/>
              <a:t>“DOC-BOT”</a:t>
            </a:r>
            <a:br>
              <a:rPr lang="es-ES" dirty="0"/>
            </a:br>
            <a:r>
              <a:rPr lang="es-ES" dirty="0"/>
              <a:t>cuidamos tu salud</a:t>
            </a:r>
            <a:endParaRPr lang="es-ES" sz="5000" dirty="0"/>
          </a:p>
        </p:txBody>
      </p:sp>
      <p:sp>
        <p:nvSpPr>
          <p:cNvPr id="4" name="Subtítulo 3">
            <a:extLst>
              <a:ext uri="{FF2B5EF4-FFF2-40B4-BE49-F238E27FC236}">
                <a16:creationId xmlns:a16="http://schemas.microsoft.com/office/drawing/2014/main" id="{64857D70-F12B-4E1B-99F8-92DAD4349846}"/>
              </a:ext>
            </a:extLst>
          </p:cNvPr>
          <p:cNvSpPr>
            <a:spLocks noGrp="1"/>
          </p:cNvSpPr>
          <p:nvPr>
            <p:ph type="subTitle" idx="1"/>
          </p:nvPr>
        </p:nvSpPr>
        <p:spPr>
          <a:xfrm>
            <a:off x="3598703" y="4482124"/>
            <a:ext cx="4568642" cy="920115"/>
          </a:xfrm>
          <a:gradFill>
            <a:gsLst>
              <a:gs pos="8000">
                <a:schemeClr val="tx2"/>
              </a:gs>
              <a:gs pos="100000">
                <a:schemeClr val="accent2"/>
              </a:gs>
            </a:gsLst>
            <a:lin ang="14400000" scaled="0"/>
          </a:gradFill>
        </p:spPr>
        <p:txBody>
          <a:bodyPr rtlCol="0" anchor="ctr"/>
          <a:lstStyle/>
          <a:p>
            <a:pPr algn="ctr" rtl="0">
              <a:lnSpc>
                <a:spcPct val="80000"/>
              </a:lnSpc>
            </a:pPr>
            <a:r>
              <a:rPr lang="es-ES" sz="3600" dirty="0"/>
              <a:t>2022</a:t>
            </a:r>
          </a:p>
        </p:txBody>
      </p:sp>
      <p:sp>
        <p:nvSpPr>
          <p:cNvPr id="5" name="objeto 7" descr="Rectángulo beige">
            <a:extLst>
              <a:ext uri="{FF2B5EF4-FFF2-40B4-BE49-F238E27FC236}">
                <a16:creationId xmlns:a16="http://schemas.microsoft.com/office/drawing/2014/main" id="{C85C272F-FCB2-478D-9E03-EC734D1AB6C0}"/>
              </a:ext>
            </a:extLst>
          </p:cNvPr>
          <p:cNvSpPr/>
          <p:nvPr/>
        </p:nvSpPr>
        <p:spPr bwMode="white">
          <a:xfrm flipV="1">
            <a:off x="2677433" y="3333750"/>
            <a:ext cx="7204797" cy="9525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es-ES"/>
          </a:p>
        </p:txBody>
      </p:sp>
      <p:sp>
        <p:nvSpPr>
          <p:cNvPr id="15" name="Rectángulo 14">
            <a:extLst>
              <a:ext uri="{FF2B5EF4-FFF2-40B4-BE49-F238E27FC236}">
                <a16:creationId xmlns:a16="http://schemas.microsoft.com/office/drawing/2014/main" id="{DA136CB0-4ED9-43FA-81D5-6D3225795A7D}"/>
              </a:ext>
              <a:ext uri="{C183D7F6-B498-43B3-948B-1728B52AA6E4}">
                <adec:decorative xmlns:adec="http://schemas.microsoft.com/office/drawing/2017/decorative" val="1"/>
              </a:ext>
            </a:extLst>
          </p:cNvPr>
          <p:cNvSpPr/>
          <p:nvPr/>
        </p:nvSpPr>
        <p:spPr>
          <a:xfrm>
            <a:off x="3903024" y="5120640"/>
            <a:ext cx="3960000"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850593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D429F02-7E8D-405F-86D3-2E794F83D8FE}"/>
              </a:ext>
            </a:extLst>
          </p:cNvPr>
          <p:cNvSpPr>
            <a:spLocks noGrp="1"/>
          </p:cNvSpPr>
          <p:nvPr>
            <p:ph type="sldNum" sz="quarter" idx="11"/>
          </p:nvPr>
        </p:nvSpPr>
        <p:spPr/>
        <p:txBody>
          <a:bodyPr rtlCol="0"/>
          <a:lstStyle/>
          <a:p>
            <a:pPr rtl="0"/>
            <a:fld id="{EECC7194-A4D0-457B-9D3E-53681723AFF7}" type="slidenum">
              <a:rPr lang="es-ES" sz="1000" smtClean="0"/>
              <a:pPr rtl="0"/>
              <a:t>2</a:t>
            </a:fld>
            <a:endParaRPr lang="es-ES" sz="1000" dirty="0"/>
          </a:p>
        </p:txBody>
      </p:sp>
      <p:sp>
        <p:nvSpPr>
          <p:cNvPr id="21" name="Título 20">
            <a:extLst>
              <a:ext uri="{FF2B5EF4-FFF2-40B4-BE49-F238E27FC236}">
                <a16:creationId xmlns:a16="http://schemas.microsoft.com/office/drawing/2014/main" id="{BC5F3A4A-2857-4A67-818B-E62AB2121E48}"/>
              </a:ext>
            </a:extLst>
          </p:cNvPr>
          <p:cNvSpPr>
            <a:spLocks noGrp="1"/>
          </p:cNvSpPr>
          <p:nvPr>
            <p:ph type="title"/>
          </p:nvPr>
        </p:nvSpPr>
        <p:spPr>
          <a:xfrm>
            <a:off x="684000" y="455558"/>
            <a:ext cx="7560000" cy="370166"/>
          </a:xfrm>
        </p:spPr>
        <p:txBody>
          <a:bodyPr rtlCol="0"/>
          <a:lstStyle/>
          <a:p>
            <a:pPr rtl="0"/>
            <a:r>
              <a:rPr lang="es-ES" dirty="0"/>
              <a:t>Información</a:t>
            </a:r>
          </a:p>
        </p:txBody>
      </p:sp>
      <p:sp>
        <p:nvSpPr>
          <p:cNvPr id="22" name="objeto 7" descr="Rectángulo beige">
            <a:extLst>
              <a:ext uri="{FF2B5EF4-FFF2-40B4-BE49-F238E27FC236}">
                <a16:creationId xmlns:a16="http://schemas.microsoft.com/office/drawing/2014/main" id="{FEEE4553-844E-49F9-8166-2F2E938E3677}"/>
              </a:ext>
            </a:extLst>
          </p:cNvPr>
          <p:cNvSpPr/>
          <p:nvPr/>
        </p:nvSpPr>
        <p:spPr bwMode="white">
          <a:xfrm>
            <a:off x="684000" y="1004807"/>
            <a:ext cx="4686823" cy="370166"/>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es-ES" dirty="0"/>
          </a:p>
        </p:txBody>
      </p:sp>
      <p:sp>
        <p:nvSpPr>
          <p:cNvPr id="31" name="CuadroTexto 30">
            <a:extLst>
              <a:ext uri="{FF2B5EF4-FFF2-40B4-BE49-F238E27FC236}">
                <a16:creationId xmlns:a16="http://schemas.microsoft.com/office/drawing/2014/main" id="{C24E5777-24F7-4A1A-8FBF-AB9B386F049B}"/>
              </a:ext>
            </a:extLst>
          </p:cNvPr>
          <p:cNvSpPr txBox="1"/>
          <p:nvPr/>
        </p:nvSpPr>
        <p:spPr>
          <a:xfrm>
            <a:off x="684000" y="1181851"/>
            <a:ext cx="11162238"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a:solidFill>
                  <a:schemeClr val="bg1"/>
                </a:solidFill>
              </a:rPr>
              <a:t>Según informe técnico de condiciones de Vida en el Perú correspondiente al IV trimestre del 2018 realizado por el INEI, más de 7.2 millones de peruanos no cuenta con un seguro de salud.</a:t>
            </a:r>
          </a:p>
          <a:p>
            <a:pPr marL="285750" indent="-285750">
              <a:buFont typeface="Arial" panose="020B0604020202020204" pitchFamily="34" charset="0"/>
              <a:buChar char="•"/>
            </a:pPr>
            <a:endParaRPr lang="es-MX" sz="1600" dirty="0">
              <a:solidFill>
                <a:schemeClr val="bg1"/>
              </a:solidFill>
            </a:endParaRPr>
          </a:p>
          <a:p>
            <a:pPr marL="285750" indent="-285750">
              <a:buFont typeface="Arial" panose="020B0604020202020204" pitchFamily="34" charset="0"/>
              <a:buChar char="•"/>
            </a:pPr>
            <a:endParaRPr lang="es-MX" sz="1600" dirty="0">
              <a:solidFill>
                <a:schemeClr val="bg1"/>
              </a:solidFill>
            </a:endParaRPr>
          </a:p>
          <a:p>
            <a:pPr marL="285750" indent="-285750">
              <a:buFont typeface="Arial" panose="020B0604020202020204" pitchFamily="34" charset="0"/>
              <a:buChar char="•"/>
            </a:pPr>
            <a:r>
              <a:rPr lang="es-PE" sz="1600" dirty="0">
                <a:solidFill>
                  <a:schemeClr val="bg1"/>
                </a:solidFill>
              </a:rPr>
              <a:t>2 de cada 5 personas se diagnosticaron erróneamente con ‘enfermedades graves’ después de consultar en internet sobre sus síntomas y molestias en lugar de acudir a un profesional de la salud. (Según Infobae)</a:t>
            </a:r>
          </a:p>
          <a:p>
            <a:pPr marL="285750" indent="-285750">
              <a:buFont typeface="Arial" panose="020B0604020202020204" pitchFamily="34" charset="0"/>
              <a:buChar char="•"/>
            </a:pPr>
            <a:endParaRPr lang="es-PE" sz="1600" dirty="0">
              <a:solidFill>
                <a:schemeClr val="bg1"/>
              </a:solidFill>
            </a:endParaRPr>
          </a:p>
          <a:p>
            <a:pPr marL="285750" indent="-285750">
              <a:buFont typeface="Arial" panose="020B0604020202020204" pitchFamily="34" charset="0"/>
              <a:buChar char="•"/>
            </a:pPr>
            <a:endParaRPr lang="es-PE" sz="1600" dirty="0">
              <a:solidFill>
                <a:schemeClr val="bg1"/>
              </a:solidFill>
            </a:endParaRPr>
          </a:p>
          <a:p>
            <a:pPr marL="285750" indent="-285750">
              <a:buFont typeface="Arial" panose="020B0604020202020204" pitchFamily="34" charset="0"/>
              <a:buChar char="•"/>
            </a:pPr>
            <a:r>
              <a:rPr lang="es-PE" sz="1600" dirty="0">
                <a:solidFill>
                  <a:schemeClr val="bg1"/>
                </a:solidFill>
              </a:rPr>
              <a:t>El tercer trimestre del 2020, el 70.3% de la población de Perú, a partir de los seis años, contaba con acceso a internet, según la Encuesta Nacional de Hogares (</a:t>
            </a:r>
            <a:r>
              <a:rPr lang="es-PE" sz="1600" dirty="0" err="1">
                <a:solidFill>
                  <a:schemeClr val="bg1"/>
                </a:solidFill>
              </a:rPr>
              <a:t>Enaho</a:t>
            </a:r>
            <a:r>
              <a:rPr lang="es-PE" sz="1600" dirty="0">
                <a:solidFill>
                  <a:schemeClr val="bg1"/>
                </a:solidFill>
              </a:rPr>
              <a:t>).</a:t>
            </a:r>
          </a:p>
        </p:txBody>
      </p:sp>
      <p:pic>
        <p:nvPicPr>
          <p:cNvPr id="1026" name="Picture 2" descr="(Shutterstock)">
            <a:extLst>
              <a:ext uri="{FF2B5EF4-FFF2-40B4-BE49-F238E27FC236}">
                <a16:creationId xmlns:a16="http://schemas.microsoft.com/office/drawing/2014/main" id="{B0E46D8C-6187-46D6-9E2A-B199FA6B8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465" y="3992983"/>
            <a:ext cx="3778883" cy="25192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ángulo 54">
            <a:extLst>
              <a:ext uri="{FF2B5EF4-FFF2-40B4-BE49-F238E27FC236}">
                <a16:creationId xmlns:a16="http://schemas.microsoft.com/office/drawing/2014/main" id="{5C84B00A-2062-4E70-8AD4-A114464A66DC}"/>
              </a:ext>
              <a:ext uri="{C183D7F6-B498-43B3-948B-1728B52AA6E4}">
                <adec:decorative xmlns:adec="http://schemas.microsoft.com/office/drawing/2017/decorative" val="1"/>
              </a:ext>
            </a:extLst>
          </p:cNvPr>
          <p:cNvSpPr/>
          <p:nvPr/>
        </p:nvSpPr>
        <p:spPr>
          <a:xfrm>
            <a:off x="764584" y="2144173"/>
            <a:ext cx="10629202" cy="4258269"/>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Marcador de número de diapositiva 1">
            <a:extLst>
              <a:ext uri="{FF2B5EF4-FFF2-40B4-BE49-F238E27FC236}">
                <a16:creationId xmlns:a16="http://schemas.microsoft.com/office/drawing/2014/main" id="{AD429F02-7E8D-405F-86D3-2E794F83D8FE}"/>
              </a:ext>
            </a:extLst>
          </p:cNvPr>
          <p:cNvSpPr>
            <a:spLocks noGrp="1"/>
          </p:cNvSpPr>
          <p:nvPr>
            <p:ph type="sldNum" sz="quarter" idx="11"/>
          </p:nvPr>
        </p:nvSpPr>
        <p:spPr/>
        <p:txBody>
          <a:bodyPr rtlCol="0"/>
          <a:lstStyle/>
          <a:p>
            <a:pPr rtl="0"/>
            <a:fld id="{EECC7194-A4D0-457B-9D3E-53681723AFF7}" type="slidenum">
              <a:rPr lang="es-ES" sz="1000" smtClean="0"/>
              <a:pPr rtl="0"/>
              <a:t>3</a:t>
            </a:fld>
            <a:endParaRPr lang="es-ES" sz="1000" dirty="0"/>
          </a:p>
        </p:txBody>
      </p:sp>
      <p:sp>
        <p:nvSpPr>
          <p:cNvPr id="3" name="Marcador de texto 2">
            <a:extLst>
              <a:ext uri="{FF2B5EF4-FFF2-40B4-BE49-F238E27FC236}">
                <a16:creationId xmlns:a16="http://schemas.microsoft.com/office/drawing/2014/main" id="{1D7C3B75-767E-4A8C-803F-FA7025A67F7C}"/>
              </a:ext>
            </a:extLst>
          </p:cNvPr>
          <p:cNvSpPr>
            <a:spLocks noGrp="1"/>
          </p:cNvSpPr>
          <p:nvPr>
            <p:ph type="body" sz="quarter" idx="13"/>
          </p:nvPr>
        </p:nvSpPr>
        <p:spPr>
          <a:xfrm>
            <a:off x="1297700" y="4150364"/>
            <a:ext cx="2034138" cy="245885"/>
          </a:xfrm>
        </p:spPr>
        <p:txBody>
          <a:bodyPr rtlCol="0"/>
          <a:lstStyle/>
          <a:p>
            <a:pPr rtl="0"/>
            <a:r>
              <a:rPr lang="es-ES" dirty="0"/>
              <a:t>Líder de grupo / desarrollador en </a:t>
            </a:r>
            <a:r>
              <a:rPr lang="es-ES" dirty="0" err="1"/>
              <a:t>Backend</a:t>
            </a:r>
            <a:endParaRPr lang="es-ES" dirty="0"/>
          </a:p>
        </p:txBody>
      </p:sp>
      <p:sp>
        <p:nvSpPr>
          <p:cNvPr id="4" name="Marcador de texto 3">
            <a:extLst>
              <a:ext uri="{FF2B5EF4-FFF2-40B4-BE49-F238E27FC236}">
                <a16:creationId xmlns:a16="http://schemas.microsoft.com/office/drawing/2014/main" id="{019EEC6C-3C57-4B01-80D3-53DFDB5F7853}"/>
              </a:ext>
            </a:extLst>
          </p:cNvPr>
          <p:cNvSpPr>
            <a:spLocks noGrp="1"/>
          </p:cNvSpPr>
          <p:nvPr>
            <p:ph type="body" sz="quarter" idx="14"/>
          </p:nvPr>
        </p:nvSpPr>
        <p:spPr>
          <a:xfrm>
            <a:off x="1297700" y="3707243"/>
            <a:ext cx="2034138" cy="360445"/>
          </a:xfrm>
        </p:spPr>
        <p:txBody>
          <a:bodyPr rtlCol="0"/>
          <a:lstStyle/>
          <a:p>
            <a:pPr rtl="0"/>
            <a:r>
              <a:rPr lang="es-ES" noProof="1"/>
              <a:t>Genaro Martinez</a:t>
            </a:r>
          </a:p>
        </p:txBody>
      </p:sp>
      <p:sp>
        <p:nvSpPr>
          <p:cNvPr id="5" name="Marcador de texto 4">
            <a:extLst>
              <a:ext uri="{FF2B5EF4-FFF2-40B4-BE49-F238E27FC236}">
                <a16:creationId xmlns:a16="http://schemas.microsoft.com/office/drawing/2014/main" id="{1F60D19E-57E1-4373-8049-5E1098419094}"/>
              </a:ext>
            </a:extLst>
          </p:cNvPr>
          <p:cNvSpPr>
            <a:spLocks noGrp="1"/>
          </p:cNvSpPr>
          <p:nvPr>
            <p:ph type="body" sz="quarter" idx="15"/>
          </p:nvPr>
        </p:nvSpPr>
        <p:spPr>
          <a:xfrm>
            <a:off x="8379711" y="5995879"/>
            <a:ext cx="2034138" cy="245885"/>
          </a:xfrm>
        </p:spPr>
        <p:txBody>
          <a:bodyPr rtlCol="0"/>
          <a:lstStyle/>
          <a:p>
            <a:pPr rtl="0"/>
            <a:r>
              <a:rPr lang="es-ES" dirty="0"/>
              <a:t>Presentador/desarrollador</a:t>
            </a:r>
          </a:p>
        </p:txBody>
      </p:sp>
      <p:sp>
        <p:nvSpPr>
          <p:cNvPr id="6" name="Marcador de texto 5">
            <a:extLst>
              <a:ext uri="{FF2B5EF4-FFF2-40B4-BE49-F238E27FC236}">
                <a16:creationId xmlns:a16="http://schemas.microsoft.com/office/drawing/2014/main" id="{C2FD735F-3532-48E3-982E-20E3B7CD4E77}"/>
              </a:ext>
            </a:extLst>
          </p:cNvPr>
          <p:cNvSpPr>
            <a:spLocks noGrp="1"/>
          </p:cNvSpPr>
          <p:nvPr>
            <p:ph type="body" sz="quarter" idx="16"/>
          </p:nvPr>
        </p:nvSpPr>
        <p:spPr>
          <a:xfrm>
            <a:off x="6016652" y="3697862"/>
            <a:ext cx="2034138" cy="360445"/>
          </a:xfrm>
        </p:spPr>
        <p:txBody>
          <a:bodyPr rtlCol="0"/>
          <a:lstStyle/>
          <a:p>
            <a:pPr rtl="0"/>
            <a:r>
              <a:rPr lang="es-ES" noProof="1"/>
              <a:t>Mirella Morales</a:t>
            </a:r>
          </a:p>
        </p:txBody>
      </p:sp>
      <p:sp>
        <p:nvSpPr>
          <p:cNvPr id="12" name="Marcador de texto 11">
            <a:extLst>
              <a:ext uri="{FF2B5EF4-FFF2-40B4-BE49-F238E27FC236}">
                <a16:creationId xmlns:a16="http://schemas.microsoft.com/office/drawing/2014/main" id="{AF5648F8-8F3A-42B3-BEE2-8FFE23B20945}"/>
              </a:ext>
            </a:extLst>
          </p:cNvPr>
          <p:cNvSpPr>
            <a:spLocks noGrp="1"/>
          </p:cNvSpPr>
          <p:nvPr>
            <p:ph type="body" sz="quarter" idx="26"/>
          </p:nvPr>
        </p:nvSpPr>
        <p:spPr>
          <a:xfrm>
            <a:off x="6054495" y="4082292"/>
            <a:ext cx="2034138" cy="245885"/>
          </a:xfrm>
        </p:spPr>
        <p:txBody>
          <a:bodyPr rtlCol="0"/>
          <a:lstStyle/>
          <a:p>
            <a:pPr rtl="0"/>
            <a:r>
              <a:rPr lang="es-ES" dirty="0"/>
              <a:t>Desarrolladora</a:t>
            </a:r>
          </a:p>
        </p:txBody>
      </p:sp>
      <p:sp>
        <p:nvSpPr>
          <p:cNvPr id="13" name="Marcador de texto 12">
            <a:extLst>
              <a:ext uri="{FF2B5EF4-FFF2-40B4-BE49-F238E27FC236}">
                <a16:creationId xmlns:a16="http://schemas.microsoft.com/office/drawing/2014/main" id="{756F0BBC-32F1-4620-B380-877B895D8342}"/>
              </a:ext>
            </a:extLst>
          </p:cNvPr>
          <p:cNvSpPr>
            <a:spLocks noGrp="1"/>
          </p:cNvSpPr>
          <p:nvPr>
            <p:ph type="body" sz="quarter" idx="27"/>
          </p:nvPr>
        </p:nvSpPr>
        <p:spPr>
          <a:xfrm>
            <a:off x="3672458" y="5501895"/>
            <a:ext cx="2034138" cy="360445"/>
          </a:xfrm>
        </p:spPr>
        <p:txBody>
          <a:bodyPr rtlCol="0"/>
          <a:lstStyle/>
          <a:p>
            <a:pPr rtl="0"/>
            <a:r>
              <a:rPr lang="es-ES" noProof="1"/>
              <a:t>Felix Criollo</a:t>
            </a:r>
          </a:p>
        </p:txBody>
      </p:sp>
      <p:sp>
        <p:nvSpPr>
          <p:cNvPr id="14" name="Marcador de texto 13">
            <a:extLst>
              <a:ext uri="{FF2B5EF4-FFF2-40B4-BE49-F238E27FC236}">
                <a16:creationId xmlns:a16="http://schemas.microsoft.com/office/drawing/2014/main" id="{5B295A8B-B83E-4EE4-8FA9-BA532E65E574}"/>
              </a:ext>
            </a:extLst>
          </p:cNvPr>
          <p:cNvSpPr>
            <a:spLocks noGrp="1"/>
          </p:cNvSpPr>
          <p:nvPr>
            <p:ph type="body" sz="quarter" idx="28"/>
          </p:nvPr>
        </p:nvSpPr>
        <p:spPr>
          <a:xfrm>
            <a:off x="3672458" y="5917739"/>
            <a:ext cx="2034138" cy="245885"/>
          </a:xfrm>
        </p:spPr>
        <p:txBody>
          <a:bodyPr rtlCol="0"/>
          <a:lstStyle/>
          <a:p>
            <a:pPr rtl="0"/>
            <a:r>
              <a:rPr lang="es-ES" dirty="0"/>
              <a:t>Desarrollador / diseñador</a:t>
            </a:r>
          </a:p>
        </p:txBody>
      </p:sp>
      <p:sp>
        <p:nvSpPr>
          <p:cNvPr id="15" name="Marcador de texto 14">
            <a:extLst>
              <a:ext uri="{FF2B5EF4-FFF2-40B4-BE49-F238E27FC236}">
                <a16:creationId xmlns:a16="http://schemas.microsoft.com/office/drawing/2014/main" id="{6A12FCC6-43B7-4221-A65B-003F82F88161}"/>
              </a:ext>
            </a:extLst>
          </p:cNvPr>
          <p:cNvSpPr>
            <a:spLocks noGrp="1"/>
          </p:cNvSpPr>
          <p:nvPr>
            <p:ph type="body" sz="quarter" idx="29"/>
          </p:nvPr>
        </p:nvSpPr>
        <p:spPr>
          <a:xfrm>
            <a:off x="8364010" y="5603957"/>
            <a:ext cx="2034138" cy="360445"/>
          </a:xfrm>
        </p:spPr>
        <p:txBody>
          <a:bodyPr rtlCol="0"/>
          <a:lstStyle/>
          <a:p>
            <a:pPr rtl="0"/>
            <a:r>
              <a:rPr lang="es-ES" noProof="1"/>
              <a:t>Adhemar Romero</a:t>
            </a:r>
          </a:p>
        </p:txBody>
      </p:sp>
      <p:sp>
        <p:nvSpPr>
          <p:cNvPr id="21" name="Título 20">
            <a:extLst>
              <a:ext uri="{FF2B5EF4-FFF2-40B4-BE49-F238E27FC236}">
                <a16:creationId xmlns:a16="http://schemas.microsoft.com/office/drawing/2014/main" id="{BC5F3A4A-2857-4A67-818B-E62AB2121E48}"/>
              </a:ext>
            </a:extLst>
          </p:cNvPr>
          <p:cNvSpPr>
            <a:spLocks noGrp="1"/>
          </p:cNvSpPr>
          <p:nvPr>
            <p:ph type="title"/>
          </p:nvPr>
        </p:nvSpPr>
        <p:spPr>
          <a:xfrm>
            <a:off x="684000" y="455558"/>
            <a:ext cx="7560000" cy="370166"/>
          </a:xfrm>
        </p:spPr>
        <p:txBody>
          <a:bodyPr rtlCol="0"/>
          <a:lstStyle/>
          <a:p>
            <a:pPr rtl="0"/>
            <a:r>
              <a:rPr lang="es-ES"/>
              <a:t>EL EQUIPO</a:t>
            </a:r>
            <a:endParaRPr lang="es-ES" dirty="0"/>
          </a:p>
        </p:txBody>
      </p:sp>
      <p:sp>
        <p:nvSpPr>
          <p:cNvPr id="22" name="objeto 7" descr="Rectángulo beige">
            <a:extLst>
              <a:ext uri="{FF2B5EF4-FFF2-40B4-BE49-F238E27FC236}">
                <a16:creationId xmlns:a16="http://schemas.microsoft.com/office/drawing/2014/main" id="{FEEE4553-844E-49F9-8166-2F2E938E3677}"/>
              </a:ext>
            </a:extLst>
          </p:cNvPr>
          <p:cNvSpPr/>
          <p:nvPr/>
        </p:nvSpPr>
        <p:spPr bwMode="white">
          <a:xfrm>
            <a:off x="684000" y="1004807"/>
            <a:ext cx="4686823" cy="370166"/>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es-ES" dirty="0"/>
          </a:p>
        </p:txBody>
      </p:sp>
      <p:sp>
        <p:nvSpPr>
          <p:cNvPr id="53" name="Rectángulo 52">
            <a:extLst>
              <a:ext uri="{FF2B5EF4-FFF2-40B4-BE49-F238E27FC236}">
                <a16:creationId xmlns:a16="http://schemas.microsoft.com/office/drawing/2014/main" id="{AA951CEE-7CE6-4A91-B2A1-B443273C6F3E}"/>
              </a:ext>
              <a:ext uri="{C183D7F6-B498-43B3-948B-1728B52AA6E4}">
                <adec:decorative xmlns:adec="http://schemas.microsoft.com/office/drawing/2017/decorative" val="1"/>
              </a:ext>
            </a:extLst>
          </p:cNvPr>
          <p:cNvSpPr/>
          <p:nvPr/>
        </p:nvSpPr>
        <p:spPr>
          <a:xfrm>
            <a:off x="1574363" y="2608793"/>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7" name="Rectángulo 56">
            <a:extLst>
              <a:ext uri="{FF2B5EF4-FFF2-40B4-BE49-F238E27FC236}">
                <a16:creationId xmlns:a16="http://schemas.microsoft.com/office/drawing/2014/main" id="{5CCC7563-285F-46AC-90A3-8D8D6F494498}"/>
              </a:ext>
              <a:ext uri="{C183D7F6-B498-43B3-948B-1728B52AA6E4}">
                <adec:decorative xmlns:adec="http://schemas.microsoft.com/office/drawing/2017/decorative" val="1"/>
              </a:ext>
            </a:extLst>
          </p:cNvPr>
          <p:cNvSpPr/>
          <p:nvPr/>
        </p:nvSpPr>
        <p:spPr>
          <a:xfrm>
            <a:off x="3927526" y="4446244"/>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8" name="Rectángulo 57">
            <a:extLst>
              <a:ext uri="{FF2B5EF4-FFF2-40B4-BE49-F238E27FC236}">
                <a16:creationId xmlns:a16="http://schemas.microsoft.com/office/drawing/2014/main" id="{23D892D7-D87B-407B-85EF-921DF3E196A0}"/>
              </a:ext>
              <a:ext uri="{C183D7F6-B498-43B3-948B-1728B52AA6E4}">
                <adec:decorative xmlns:adec="http://schemas.microsoft.com/office/drawing/2017/decorative" val="1"/>
              </a:ext>
            </a:extLst>
          </p:cNvPr>
          <p:cNvSpPr/>
          <p:nvPr/>
        </p:nvSpPr>
        <p:spPr>
          <a:xfrm>
            <a:off x="8654555" y="4549868"/>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5" name="Rectángulo 24">
            <a:extLst>
              <a:ext uri="{FF2B5EF4-FFF2-40B4-BE49-F238E27FC236}">
                <a16:creationId xmlns:a16="http://schemas.microsoft.com/office/drawing/2014/main" id="{01A47850-696A-4153-953F-D3D2FB5C31A9}"/>
              </a:ext>
              <a:ext uri="{C183D7F6-B498-43B3-948B-1728B52AA6E4}">
                <adec:decorative xmlns:adec="http://schemas.microsoft.com/office/drawing/2017/decorative" val="1"/>
              </a:ext>
            </a:extLst>
          </p:cNvPr>
          <p:cNvSpPr/>
          <p:nvPr/>
        </p:nvSpPr>
        <p:spPr>
          <a:xfrm>
            <a:off x="6345040" y="2608793"/>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26" name="Marcador de posición de imagen 25" descr="Foto de perfil de un hombre">
            <a:extLst>
              <a:ext uri="{FF2B5EF4-FFF2-40B4-BE49-F238E27FC236}">
                <a16:creationId xmlns:a16="http://schemas.microsoft.com/office/drawing/2014/main" id="{BAC2E32D-D8C5-439B-A150-5D05F5743F70}"/>
              </a:ext>
            </a:extLst>
          </p:cNvPr>
          <p:cNvPicPr>
            <a:picLocks noGrp="1" noChangeAspect="1"/>
          </p:cNvPicPr>
          <p:nvPr>
            <p:ph type="pic" sz="quarter" idx="24"/>
          </p:nvPr>
        </p:nvPicPr>
        <p:blipFill rotWithShape="1">
          <a:blip r:embed="rId3" cstate="screen">
            <a:grayscl/>
            <a:extLst>
              <a:ext uri="{28A0092B-C50C-407E-A947-70E740481C1C}">
                <a14:useLocalDpi xmlns:a14="http://schemas.microsoft.com/office/drawing/2010/main"/>
              </a:ext>
            </a:extLst>
          </a:blip>
          <a:srcRect/>
          <a:stretch/>
        </p:blipFill>
        <p:spPr>
          <a:xfrm>
            <a:off x="6605259" y="2332691"/>
            <a:ext cx="906304" cy="1206290"/>
          </a:xfrm>
        </p:spPr>
      </p:pic>
      <p:sp>
        <p:nvSpPr>
          <p:cNvPr id="31" name="CuadroTexto 30">
            <a:extLst>
              <a:ext uri="{FF2B5EF4-FFF2-40B4-BE49-F238E27FC236}">
                <a16:creationId xmlns:a16="http://schemas.microsoft.com/office/drawing/2014/main" id="{C24E5777-24F7-4A1A-8FBF-AB9B386F049B}"/>
              </a:ext>
            </a:extLst>
          </p:cNvPr>
          <p:cNvSpPr txBox="1"/>
          <p:nvPr/>
        </p:nvSpPr>
        <p:spPr>
          <a:xfrm>
            <a:off x="684000" y="1181851"/>
            <a:ext cx="11133931" cy="584775"/>
          </a:xfrm>
          <a:prstGeom prst="rect">
            <a:avLst/>
          </a:prstGeom>
          <a:noFill/>
        </p:spPr>
        <p:txBody>
          <a:bodyPr wrap="square" rtlCol="0">
            <a:spAutoFit/>
          </a:bodyPr>
          <a:lstStyle/>
          <a:p>
            <a:r>
              <a:rPr lang="es-ES" sz="1600" b="0" i="0" dirty="0">
                <a:solidFill>
                  <a:srgbClr val="DCDDDE"/>
                </a:solidFill>
                <a:effectLst/>
                <a:latin typeface="Whitney"/>
              </a:rPr>
              <a:t>Somos un grupo de estudiantes, de la "carrera de computación e informática", del "Instituto Superior Tecnológico CIBERTEC". Buscamos a través de este proyecto reforzar nuestros conocimientos y fortalecer nuestras habilidades de trabajo en equipo.</a:t>
            </a:r>
            <a:endParaRPr lang="es-PE" sz="1600" dirty="0"/>
          </a:p>
        </p:txBody>
      </p:sp>
      <p:pic>
        <p:nvPicPr>
          <p:cNvPr id="34" name="Imagen 33">
            <a:extLst>
              <a:ext uri="{FF2B5EF4-FFF2-40B4-BE49-F238E27FC236}">
                <a16:creationId xmlns:a16="http://schemas.microsoft.com/office/drawing/2014/main" id="{4ED20931-D432-4D8A-AC32-C4462DF5033A}"/>
              </a:ext>
            </a:extLst>
          </p:cNvPr>
          <p:cNvPicPr>
            <a:picLocks noChangeAspect="1"/>
          </p:cNvPicPr>
          <p:nvPr/>
        </p:nvPicPr>
        <p:blipFill>
          <a:blip r:embed="rId4"/>
          <a:stretch>
            <a:fillRect/>
          </a:stretch>
        </p:blipFill>
        <p:spPr>
          <a:xfrm>
            <a:off x="8915999" y="4082292"/>
            <a:ext cx="930160" cy="1448641"/>
          </a:xfrm>
          <a:prstGeom prst="roundRect">
            <a:avLst>
              <a:gd name="adj" fmla="val 1052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Imagen 42">
            <a:extLst>
              <a:ext uri="{FF2B5EF4-FFF2-40B4-BE49-F238E27FC236}">
                <a16:creationId xmlns:a16="http://schemas.microsoft.com/office/drawing/2014/main" id="{4D761C8D-F5A0-4C21-945E-235504D341D0}"/>
              </a:ext>
            </a:extLst>
          </p:cNvPr>
          <p:cNvPicPr>
            <a:picLocks noChangeAspect="1"/>
          </p:cNvPicPr>
          <p:nvPr/>
        </p:nvPicPr>
        <p:blipFill rotWithShape="1">
          <a:blip r:embed="rId5"/>
          <a:srcRect l="9299" r="12273" b="10797"/>
          <a:stretch/>
        </p:blipFill>
        <p:spPr>
          <a:xfrm>
            <a:off x="6546754" y="2332691"/>
            <a:ext cx="1034564" cy="1300348"/>
          </a:xfrm>
          <a:prstGeom prst="roundRect">
            <a:avLst>
              <a:gd name="adj" fmla="val 654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1" name="Imagen 50">
            <a:extLst>
              <a:ext uri="{FF2B5EF4-FFF2-40B4-BE49-F238E27FC236}">
                <a16:creationId xmlns:a16="http://schemas.microsoft.com/office/drawing/2014/main" id="{7CB7572C-9231-4D21-BB4A-6AB1D6B13A23}"/>
              </a:ext>
            </a:extLst>
          </p:cNvPr>
          <p:cNvPicPr>
            <a:picLocks noChangeAspect="1"/>
          </p:cNvPicPr>
          <p:nvPr/>
        </p:nvPicPr>
        <p:blipFill rotWithShape="1">
          <a:blip r:embed="rId6"/>
          <a:srcRect t="2791" b="16778"/>
          <a:stretch/>
        </p:blipFill>
        <p:spPr>
          <a:xfrm>
            <a:off x="1791477" y="2249811"/>
            <a:ext cx="1018819" cy="1391769"/>
          </a:xfrm>
          <a:prstGeom prst="roundRect">
            <a:avLst>
              <a:gd name="adj" fmla="val 638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4" name="Imagen 53">
            <a:extLst>
              <a:ext uri="{FF2B5EF4-FFF2-40B4-BE49-F238E27FC236}">
                <a16:creationId xmlns:a16="http://schemas.microsoft.com/office/drawing/2014/main" id="{C6A69719-A936-4828-BCC2-368AFF8E3639}"/>
              </a:ext>
            </a:extLst>
          </p:cNvPr>
          <p:cNvPicPr>
            <a:picLocks noChangeAspect="1"/>
          </p:cNvPicPr>
          <p:nvPr/>
        </p:nvPicPr>
        <p:blipFill rotWithShape="1">
          <a:blip r:embed="rId7"/>
          <a:srcRect b="10298"/>
          <a:stretch/>
        </p:blipFill>
        <p:spPr>
          <a:xfrm>
            <a:off x="4104871" y="4134023"/>
            <a:ext cx="1098358" cy="1319028"/>
          </a:xfrm>
          <a:prstGeom prst="roundRect">
            <a:avLst>
              <a:gd name="adj" fmla="val 1018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86406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Marcador de posición de imagen 6" descr="Imagen de la pantalla de un computador&#10;&#10;Descripción generada automáticamente con confianza baja">
            <a:extLst>
              <a:ext uri="{FF2B5EF4-FFF2-40B4-BE49-F238E27FC236}">
                <a16:creationId xmlns:a16="http://schemas.microsoft.com/office/drawing/2014/main" id="{219B26AC-DB6C-49BF-B5BB-7C562FF694D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a:xfrm>
            <a:off x="-29218" y="-1"/>
            <a:ext cx="12250435" cy="6956741"/>
          </a:xfrm>
        </p:spPr>
      </p:pic>
      <p:sp>
        <p:nvSpPr>
          <p:cNvPr id="15" name="Rectángulo 14">
            <a:extLst>
              <a:ext uri="{FF2B5EF4-FFF2-40B4-BE49-F238E27FC236}">
                <a16:creationId xmlns:a16="http://schemas.microsoft.com/office/drawing/2014/main" id="{DD509E5E-F68C-4F2B-8EC7-4325958603E7}"/>
              </a:ext>
              <a:ext uri="{C183D7F6-B498-43B3-948B-1728B52AA6E4}">
                <adec:decorative xmlns:adec="http://schemas.microsoft.com/office/drawing/2017/decorative" val="1"/>
              </a:ext>
            </a:extLst>
          </p:cNvPr>
          <p:cNvSpPr/>
          <p:nvPr/>
        </p:nvSpPr>
        <p:spPr>
          <a:xfrm>
            <a:off x="6203897" y="0"/>
            <a:ext cx="6058185" cy="6956742"/>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 name="Marcador de texto 3">
            <a:extLst>
              <a:ext uri="{FF2B5EF4-FFF2-40B4-BE49-F238E27FC236}">
                <a16:creationId xmlns:a16="http://schemas.microsoft.com/office/drawing/2014/main" id="{9AF7E39F-041F-4A45-A1CF-F8C269887D5A}"/>
              </a:ext>
            </a:extLst>
          </p:cNvPr>
          <p:cNvSpPr>
            <a:spLocks noGrp="1"/>
          </p:cNvSpPr>
          <p:nvPr>
            <p:ph type="body" sz="quarter" idx="13"/>
          </p:nvPr>
        </p:nvSpPr>
        <p:spPr>
          <a:xfrm>
            <a:off x="5811449" y="1452448"/>
            <a:ext cx="6380551" cy="5405551"/>
          </a:xfrm>
          <a:gradFill>
            <a:gsLst>
              <a:gs pos="0">
                <a:schemeClr val="tx2"/>
              </a:gs>
              <a:gs pos="100000">
                <a:schemeClr val="accent2"/>
              </a:gs>
            </a:gsLst>
            <a:lin ang="14400000" scaled="0"/>
          </a:gradFill>
        </p:spPr>
        <p:txBody>
          <a:bodyPr rtlCol="0"/>
          <a:lstStyle/>
          <a:p>
            <a:pPr algn="just" rtl="0"/>
            <a:r>
              <a:rPr lang="es-ES" b="0" i="0" dirty="0">
                <a:solidFill>
                  <a:srgbClr val="DCDDDE"/>
                </a:solidFill>
                <a:effectLst/>
                <a:latin typeface="Whitney"/>
              </a:rPr>
              <a:t>En está ocasión estamos presentado una página web, la cual contará con un </a:t>
            </a:r>
            <a:r>
              <a:rPr lang="es-ES" b="0" i="0" dirty="0" err="1">
                <a:solidFill>
                  <a:srgbClr val="DCDDDE"/>
                </a:solidFill>
                <a:effectLst/>
                <a:latin typeface="Whitney"/>
              </a:rPr>
              <a:t>chatbot</a:t>
            </a:r>
            <a:r>
              <a:rPr lang="es-ES" dirty="0">
                <a:solidFill>
                  <a:srgbClr val="DCDDDE"/>
                </a:solidFill>
                <a:latin typeface="Whitney"/>
              </a:rPr>
              <a:t>, llamado “</a:t>
            </a:r>
            <a:r>
              <a:rPr lang="es-ES" dirty="0" err="1">
                <a:solidFill>
                  <a:srgbClr val="DCDDDE"/>
                </a:solidFill>
                <a:latin typeface="Whitney"/>
              </a:rPr>
              <a:t>Doc</a:t>
            </a:r>
            <a:r>
              <a:rPr lang="es-ES" dirty="0">
                <a:solidFill>
                  <a:srgbClr val="DCDDDE"/>
                </a:solidFill>
                <a:latin typeface="Whitney"/>
              </a:rPr>
              <a:t>-Bot”, el cual nos permitirá saber si nuestros síntomas indican una urgencia. De está manera este </a:t>
            </a:r>
            <a:r>
              <a:rPr lang="es-ES" dirty="0" err="1">
                <a:solidFill>
                  <a:srgbClr val="DCDDDE"/>
                </a:solidFill>
                <a:latin typeface="Whitney"/>
              </a:rPr>
              <a:t>bot</a:t>
            </a:r>
            <a:r>
              <a:rPr lang="es-ES" dirty="0">
                <a:solidFill>
                  <a:srgbClr val="DCDDDE"/>
                </a:solidFill>
                <a:latin typeface="Whitney"/>
              </a:rPr>
              <a:t> nos recomendará el centro de salud más cercano.</a:t>
            </a:r>
          </a:p>
          <a:p>
            <a:pPr algn="just" rtl="0"/>
            <a:r>
              <a:rPr lang="es-ES" b="0" i="0" dirty="0">
                <a:solidFill>
                  <a:srgbClr val="DCDDDE"/>
                </a:solidFill>
                <a:effectLst/>
                <a:latin typeface="Whitney"/>
              </a:rPr>
              <a:t>Nuestro propósito es poder atender a personas desde la comodidad de su hogar. Siendo capaz en un futuro de diagnosticar y recomendar un tratamiento para enfermedades leves que no requieren prescripción médica.</a:t>
            </a:r>
            <a:endParaRPr lang="es-ES" dirty="0"/>
          </a:p>
        </p:txBody>
      </p:sp>
      <p:sp>
        <p:nvSpPr>
          <p:cNvPr id="3" name="Título 2">
            <a:extLst>
              <a:ext uri="{FF2B5EF4-FFF2-40B4-BE49-F238E27FC236}">
                <a16:creationId xmlns:a16="http://schemas.microsoft.com/office/drawing/2014/main" id="{E9BE4A06-2673-41EF-AF84-96B0EDEC0F01}"/>
              </a:ext>
            </a:extLst>
          </p:cNvPr>
          <p:cNvSpPr>
            <a:spLocks noGrp="1"/>
          </p:cNvSpPr>
          <p:nvPr>
            <p:ph type="title"/>
          </p:nvPr>
        </p:nvSpPr>
        <p:spPr>
          <a:xfrm>
            <a:off x="7164253" y="1813520"/>
            <a:ext cx="4585966" cy="1008000"/>
          </a:xfrm>
        </p:spPr>
        <p:txBody>
          <a:bodyPr rtlCol="0"/>
          <a:lstStyle/>
          <a:p>
            <a:pPr rtl="0"/>
            <a:r>
              <a:rPr lang="es-ES" dirty="0"/>
              <a:t>NUESTRA </a:t>
            </a:r>
            <a:br>
              <a:rPr lang="es-ES" dirty="0"/>
            </a:br>
            <a:r>
              <a:rPr lang="es-ES" dirty="0"/>
              <a:t>GRAN IDEA</a:t>
            </a:r>
          </a:p>
        </p:txBody>
      </p:sp>
      <p:sp>
        <p:nvSpPr>
          <p:cNvPr id="9" name="objeto 7" descr="Rectángulo beige">
            <a:extLst>
              <a:ext uri="{FF2B5EF4-FFF2-40B4-BE49-F238E27FC236}">
                <a16:creationId xmlns:a16="http://schemas.microsoft.com/office/drawing/2014/main" id="{400AB11A-4D5E-4CDE-BB60-C8578F59C3E0}"/>
              </a:ext>
            </a:extLst>
          </p:cNvPr>
          <p:cNvSpPr/>
          <p:nvPr/>
        </p:nvSpPr>
        <p:spPr bwMode="white">
          <a:xfrm>
            <a:off x="7234926" y="2967159"/>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es-ES"/>
          </a:p>
        </p:txBody>
      </p:sp>
      <p:grpSp>
        <p:nvGrpSpPr>
          <p:cNvPr id="36" name="Grupo 35" descr="Icono bombilla">
            <a:extLst>
              <a:ext uri="{FF2B5EF4-FFF2-40B4-BE49-F238E27FC236}">
                <a16:creationId xmlns:a16="http://schemas.microsoft.com/office/drawing/2014/main" id="{840CA54E-FBB9-4848-A45D-E086AA4A5012}"/>
              </a:ext>
            </a:extLst>
          </p:cNvPr>
          <p:cNvGrpSpPr>
            <a:grpSpLocks noChangeAspect="1"/>
          </p:cNvGrpSpPr>
          <p:nvPr/>
        </p:nvGrpSpPr>
        <p:grpSpPr>
          <a:xfrm>
            <a:off x="6305475" y="1901260"/>
            <a:ext cx="362015" cy="584795"/>
            <a:chOff x="1684741" y="3186732"/>
            <a:chExt cx="530027" cy="856197"/>
          </a:xfrm>
        </p:grpSpPr>
        <p:sp>
          <p:nvSpPr>
            <p:cNvPr id="32" name="Forma libre: Forma 31">
              <a:extLst>
                <a:ext uri="{FF2B5EF4-FFF2-40B4-BE49-F238E27FC236}">
                  <a16:creationId xmlns:a16="http://schemas.microsoft.com/office/drawing/2014/main" id="{B8ABB65B-B8A5-4C0E-BE4C-E88A7BB3E8A2}"/>
                </a:ext>
              </a:extLst>
            </p:cNvPr>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pPr rtl="0"/>
              <a:endParaRPr lang="es-ES"/>
            </a:p>
          </p:txBody>
        </p:sp>
        <p:sp>
          <p:nvSpPr>
            <p:cNvPr id="33" name="Forma libre: Forma 32">
              <a:extLst>
                <a:ext uri="{FF2B5EF4-FFF2-40B4-BE49-F238E27FC236}">
                  <a16:creationId xmlns:a16="http://schemas.microsoft.com/office/drawing/2014/main" id="{D71DD07A-CE80-41D5-AEEB-65192AD34639}"/>
                </a:ext>
              </a:extLst>
            </p:cNvPr>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pPr rtl="0"/>
              <a:endParaRPr lang="es-ES"/>
            </a:p>
          </p:txBody>
        </p:sp>
        <p:sp>
          <p:nvSpPr>
            <p:cNvPr id="34" name="Forma libre: Forma 33">
              <a:extLst>
                <a:ext uri="{FF2B5EF4-FFF2-40B4-BE49-F238E27FC236}">
                  <a16:creationId xmlns:a16="http://schemas.microsoft.com/office/drawing/2014/main" id="{0522D638-DE3D-438D-8C73-954C32D8CB63}"/>
                </a:ext>
              </a:extLst>
            </p:cNvPr>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pPr rtl="0"/>
              <a:endParaRPr lang="es-ES"/>
            </a:p>
          </p:txBody>
        </p:sp>
        <p:sp>
          <p:nvSpPr>
            <p:cNvPr id="35" name="Forma libre: Forma 34">
              <a:extLst>
                <a:ext uri="{FF2B5EF4-FFF2-40B4-BE49-F238E27FC236}">
                  <a16:creationId xmlns:a16="http://schemas.microsoft.com/office/drawing/2014/main" id="{01AB190E-B14D-440E-9910-B22D8C998B54}"/>
                </a:ext>
              </a:extLst>
            </p:cNvPr>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pPr rtl="0"/>
              <a:endParaRPr lang="es-ES"/>
            </a:p>
          </p:txBody>
        </p:sp>
      </p:grpSp>
      <p:sp>
        <p:nvSpPr>
          <p:cNvPr id="48" name="Rectángulo 47">
            <a:extLst>
              <a:ext uri="{FF2B5EF4-FFF2-40B4-BE49-F238E27FC236}">
                <a16:creationId xmlns:a16="http://schemas.microsoft.com/office/drawing/2014/main" id="{C3FC51DE-D10A-4DE8-A7E3-22FA2E4FC194}"/>
              </a:ext>
              <a:ext uri="{C183D7F6-B498-43B3-948B-1728B52AA6E4}">
                <adec:decorative xmlns:adec="http://schemas.microsoft.com/office/drawing/2017/decorative" val="1"/>
              </a:ext>
            </a:extLst>
          </p:cNvPr>
          <p:cNvSpPr/>
          <p:nvPr/>
        </p:nvSpPr>
        <p:spPr>
          <a:xfrm>
            <a:off x="6009452" y="6210544"/>
            <a:ext cx="6058183"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52" name="Marcador de número de diapositiva 51">
            <a:extLst>
              <a:ext uri="{FF2B5EF4-FFF2-40B4-BE49-F238E27FC236}">
                <a16:creationId xmlns:a16="http://schemas.microsoft.com/office/drawing/2014/main" id="{947A81F6-261F-44F4-B660-7BD323AE2991}"/>
              </a:ext>
            </a:extLst>
          </p:cNvPr>
          <p:cNvSpPr>
            <a:spLocks noGrp="1"/>
          </p:cNvSpPr>
          <p:nvPr>
            <p:ph type="sldNum" sz="quarter" idx="11"/>
          </p:nvPr>
        </p:nvSpPr>
        <p:spPr>
          <a:xfrm>
            <a:off x="11648239" y="6384639"/>
            <a:ext cx="270474" cy="270474"/>
          </a:xfrm>
          <a:solidFill>
            <a:schemeClr val="accent1"/>
          </a:solidFill>
        </p:spPr>
        <p:txBody>
          <a:bodyPr rtlCol="0"/>
          <a:lstStyle/>
          <a:p>
            <a:pPr rtl="0"/>
            <a:fld id="{EECC7194-A4D0-457B-9D3E-53681723AFF7}" type="slidenum">
              <a:rPr lang="es-ES" sz="1000" smtClean="0">
                <a:solidFill>
                  <a:schemeClr val="tx1"/>
                </a:solidFill>
              </a:rPr>
              <a:pPr rtl="0"/>
              <a:t>4</a:t>
            </a:fld>
            <a:endParaRPr lang="es-ES" sz="1000" dirty="0">
              <a:solidFill>
                <a:schemeClr val="tx1"/>
              </a:solidFill>
            </a:endParaRPr>
          </a:p>
        </p:txBody>
      </p:sp>
      <p:grpSp>
        <p:nvGrpSpPr>
          <p:cNvPr id="14" name="Grupo 13">
            <a:extLst>
              <a:ext uri="{FF2B5EF4-FFF2-40B4-BE49-F238E27FC236}">
                <a16:creationId xmlns:a16="http://schemas.microsoft.com/office/drawing/2014/main" id="{8CDC0198-E919-4071-9C4B-5B3D19A46785}"/>
              </a:ext>
              <a:ext uri="{C183D7F6-B498-43B3-948B-1728B52AA6E4}">
                <adec:decorative xmlns:adec="http://schemas.microsoft.com/office/drawing/2017/decorative" val="1"/>
              </a:ext>
            </a:extLst>
          </p:cNvPr>
          <p:cNvGrpSpPr>
            <a:grpSpLocks noChangeAspect="1"/>
          </p:cNvGrpSpPr>
          <p:nvPr/>
        </p:nvGrpSpPr>
        <p:grpSpPr>
          <a:xfrm>
            <a:off x="6009452" y="1749352"/>
            <a:ext cx="906419" cy="906419"/>
            <a:chOff x="10234383" y="1607028"/>
            <a:chExt cx="1200866" cy="1200866"/>
          </a:xfrm>
        </p:grpSpPr>
        <p:sp>
          <p:nvSpPr>
            <p:cNvPr id="16" name="Rectángulo 15">
              <a:extLst>
                <a:ext uri="{FF2B5EF4-FFF2-40B4-BE49-F238E27FC236}">
                  <a16:creationId xmlns:a16="http://schemas.microsoft.com/office/drawing/2014/main" id="{667DDF34-4085-4945-A320-585AC8EBAAF2}"/>
                </a:ext>
              </a:extLst>
            </p:cNvPr>
            <p:cNvSpPr/>
            <p:nvPr/>
          </p:nvSpPr>
          <p:spPr>
            <a:xfrm>
              <a:off x="10337245" y="1727427"/>
              <a:ext cx="992450" cy="99245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Rectángulo 16">
              <a:extLst>
                <a:ext uri="{FF2B5EF4-FFF2-40B4-BE49-F238E27FC236}">
                  <a16:creationId xmlns:a16="http://schemas.microsoft.com/office/drawing/2014/main" id="{ED521D40-9109-4214-B458-FAB53B1DA80D}"/>
                </a:ext>
              </a:extLst>
            </p:cNvPr>
            <p:cNvSpPr/>
            <p:nvPr/>
          </p:nvSpPr>
          <p:spPr>
            <a:xfrm>
              <a:off x="10234383"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Tree>
    <p:extLst>
      <p:ext uri="{BB962C8B-B14F-4D97-AF65-F5344CB8AC3E}">
        <p14:creationId xmlns:p14="http://schemas.microsoft.com/office/powerpoint/2010/main" val="3043203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posición de imagen 17" descr="Doctor en frente de un ordenador&#10;">
            <a:extLst>
              <a:ext uri="{FF2B5EF4-FFF2-40B4-BE49-F238E27FC236}">
                <a16:creationId xmlns:a16="http://schemas.microsoft.com/office/drawing/2014/main" id="{D4AB4507-F77A-44A5-B290-3F3D4817B7BD}"/>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19" name="Rectángulo 18">
            <a:extLst>
              <a:ext uri="{FF2B5EF4-FFF2-40B4-BE49-F238E27FC236}">
                <a16:creationId xmlns:a16="http://schemas.microsoft.com/office/drawing/2014/main" id="{A4592135-A11E-4178-A320-510C4B7492A3}"/>
              </a:ext>
              <a:ext uri="{C183D7F6-B498-43B3-948B-1728B52AA6E4}">
                <adec:decorative xmlns:adec="http://schemas.microsoft.com/office/drawing/2017/decorative" val="1"/>
              </a:ext>
            </a:extLst>
          </p:cNvPr>
          <p:cNvSpPr/>
          <p:nvPr/>
        </p:nvSpPr>
        <p:spPr>
          <a:xfrm>
            <a:off x="212773" y="16496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u="sng" dirty="0"/>
          </a:p>
        </p:txBody>
      </p:sp>
      <p:sp>
        <p:nvSpPr>
          <p:cNvPr id="3" name="Título 2">
            <a:extLst>
              <a:ext uri="{FF2B5EF4-FFF2-40B4-BE49-F238E27FC236}">
                <a16:creationId xmlns:a16="http://schemas.microsoft.com/office/drawing/2014/main" id="{1C499D5A-91D2-45BF-B204-6FDFFE97FFA9}"/>
              </a:ext>
            </a:extLst>
          </p:cNvPr>
          <p:cNvSpPr>
            <a:spLocks noGrp="1"/>
          </p:cNvSpPr>
          <p:nvPr>
            <p:ph type="title"/>
          </p:nvPr>
        </p:nvSpPr>
        <p:spPr/>
        <p:txBody>
          <a:bodyPr rtlCol="0"/>
          <a:lstStyle/>
          <a:p>
            <a:pPr rtl="0"/>
            <a:r>
              <a:rPr lang="es-ES" dirty="0"/>
              <a:t>OFRECEMOS:</a:t>
            </a:r>
          </a:p>
        </p:txBody>
      </p:sp>
      <p:sp>
        <p:nvSpPr>
          <p:cNvPr id="4" name="Marcador de número de diapositiva 3">
            <a:extLst>
              <a:ext uri="{FF2B5EF4-FFF2-40B4-BE49-F238E27FC236}">
                <a16:creationId xmlns:a16="http://schemas.microsoft.com/office/drawing/2014/main" id="{98F61CED-575A-4A61-B181-A44246132635}"/>
              </a:ext>
            </a:extLst>
          </p:cNvPr>
          <p:cNvSpPr>
            <a:spLocks noGrp="1"/>
          </p:cNvSpPr>
          <p:nvPr>
            <p:ph type="sldNum" sz="quarter" idx="11"/>
          </p:nvPr>
        </p:nvSpPr>
        <p:spPr/>
        <p:txBody>
          <a:bodyPr rtlCol="0"/>
          <a:lstStyle/>
          <a:p>
            <a:pPr rtl="0"/>
            <a:fld id="{EECC7194-A4D0-457B-9D3E-53681723AFF7}" type="slidenum">
              <a:rPr lang="es-ES" sz="1000" smtClean="0"/>
              <a:pPr rtl="0"/>
              <a:t>5</a:t>
            </a:fld>
            <a:endParaRPr lang="es-ES" sz="1000" dirty="0"/>
          </a:p>
        </p:txBody>
      </p:sp>
      <p:sp>
        <p:nvSpPr>
          <p:cNvPr id="5" name="Marcador de texto 4">
            <a:extLst>
              <a:ext uri="{FF2B5EF4-FFF2-40B4-BE49-F238E27FC236}">
                <a16:creationId xmlns:a16="http://schemas.microsoft.com/office/drawing/2014/main" id="{7E6F3A07-B555-4DCB-847F-A2749A0C0866}"/>
              </a:ext>
            </a:extLst>
          </p:cNvPr>
          <p:cNvSpPr>
            <a:spLocks noGrp="1"/>
          </p:cNvSpPr>
          <p:nvPr>
            <p:ph type="body" sz="quarter" idx="13"/>
          </p:nvPr>
        </p:nvSpPr>
        <p:spPr>
          <a:xfrm>
            <a:off x="1411892" y="2182515"/>
            <a:ext cx="2812282" cy="1242556"/>
          </a:xfrm>
        </p:spPr>
        <p:txBody>
          <a:bodyPr rtlCol="0"/>
          <a:lstStyle/>
          <a:p>
            <a:pPr algn="just" rtl="0"/>
            <a:r>
              <a:rPr lang="es-ES" dirty="0"/>
              <a:t>Puedes consultar los síntomas a cualquier hora del día.</a:t>
            </a:r>
          </a:p>
        </p:txBody>
      </p:sp>
      <p:sp>
        <p:nvSpPr>
          <p:cNvPr id="6" name="Marcador de texto 5">
            <a:extLst>
              <a:ext uri="{FF2B5EF4-FFF2-40B4-BE49-F238E27FC236}">
                <a16:creationId xmlns:a16="http://schemas.microsoft.com/office/drawing/2014/main" id="{D1BEBF22-A40E-4194-AD9A-12E9E5AB0013}"/>
              </a:ext>
            </a:extLst>
          </p:cNvPr>
          <p:cNvSpPr>
            <a:spLocks noGrp="1"/>
          </p:cNvSpPr>
          <p:nvPr>
            <p:ph type="body" sz="quarter" idx="14"/>
          </p:nvPr>
        </p:nvSpPr>
        <p:spPr>
          <a:xfrm>
            <a:off x="1427359" y="1786452"/>
            <a:ext cx="2812282" cy="449069"/>
          </a:xfrm>
        </p:spPr>
        <p:txBody>
          <a:bodyPr rtlCol="0"/>
          <a:lstStyle/>
          <a:p>
            <a:pPr rtl="0"/>
            <a:r>
              <a:rPr lang="es-ES" dirty="0"/>
              <a:t>Atención 24/7</a:t>
            </a:r>
          </a:p>
        </p:txBody>
      </p:sp>
      <p:sp>
        <p:nvSpPr>
          <p:cNvPr id="9" name="Marcador de texto 8">
            <a:extLst>
              <a:ext uri="{FF2B5EF4-FFF2-40B4-BE49-F238E27FC236}">
                <a16:creationId xmlns:a16="http://schemas.microsoft.com/office/drawing/2014/main" id="{EA2C873E-AF75-4B6A-8EBE-2F12C5A7E6A0}"/>
              </a:ext>
            </a:extLst>
          </p:cNvPr>
          <p:cNvSpPr>
            <a:spLocks noGrp="1"/>
          </p:cNvSpPr>
          <p:nvPr>
            <p:ph type="body" sz="quarter" idx="17"/>
          </p:nvPr>
        </p:nvSpPr>
        <p:spPr>
          <a:xfrm>
            <a:off x="6588891" y="2045325"/>
            <a:ext cx="2812282" cy="1242556"/>
          </a:xfrm>
        </p:spPr>
        <p:txBody>
          <a:bodyPr rtlCol="0"/>
          <a:lstStyle/>
          <a:p>
            <a:pPr algn="just" rtl="0"/>
            <a:r>
              <a:rPr lang="es-ES" noProof="1"/>
              <a:t>Gracias a los servicios de Google Maps hacemos derivaciones a hospitales provados y públicos.</a:t>
            </a:r>
          </a:p>
        </p:txBody>
      </p:sp>
      <p:sp>
        <p:nvSpPr>
          <p:cNvPr id="10" name="Marcador de texto 9">
            <a:extLst>
              <a:ext uri="{FF2B5EF4-FFF2-40B4-BE49-F238E27FC236}">
                <a16:creationId xmlns:a16="http://schemas.microsoft.com/office/drawing/2014/main" id="{FA62A9F2-7193-4B39-BE74-49635D23507F}"/>
              </a:ext>
            </a:extLst>
          </p:cNvPr>
          <p:cNvSpPr>
            <a:spLocks noGrp="1"/>
          </p:cNvSpPr>
          <p:nvPr>
            <p:ph type="body" sz="quarter" idx="18"/>
          </p:nvPr>
        </p:nvSpPr>
        <p:spPr>
          <a:xfrm>
            <a:off x="6588891" y="1680879"/>
            <a:ext cx="2812282" cy="314436"/>
          </a:xfrm>
        </p:spPr>
        <p:txBody>
          <a:bodyPr rtlCol="0"/>
          <a:lstStyle/>
          <a:p>
            <a:pPr rtl="0"/>
            <a:r>
              <a:rPr lang="es-ES" dirty="0"/>
              <a:t>Derivación</a:t>
            </a:r>
          </a:p>
        </p:txBody>
      </p:sp>
      <p:sp>
        <p:nvSpPr>
          <p:cNvPr id="11" name="Marcador de texto 10">
            <a:extLst>
              <a:ext uri="{FF2B5EF4-FFF2-40B4-BE49-F238E27FC236}">
                <a16:creationId xmlns:a16="http://schemas.microsoft.com/office/drawing/2014/main" id="{D39B9111-D7E0-4C6E-8B6D-2598C446AF61}"/>
              </a:ext>
            </a:extLst>
          </p:cNvPr>
          <p:cNvSpPr>
            <a:spLocks noGrp="1"/>
          </p:cNvSpPr>
          <p:nvPr>
            <p:ph type="body" sz="quarter" idx="19"/>
          </p:nvPr>
        </p:nvSpPr>
        <p:spPr>
          <a:xfrm>
            <a:off x="1459202" y="4293193"/>
            <a:ext cx="2812282" cy="1242556"/>
          </a:xfrm>
        </p:spPr>
        <p:txBody>
          <a:bodyPr rtlCol="0"/>
          <a:lstStyle/>
          <a:p>
            <a:pPr algn="just" rtl="0"/>
            <a:r>
              <a:rPr lang="es-ES" dirty="0"/>
              <a:t>En caso de alguna urgencia, se le brindará los números cercanos de hospitales así como sus direcciones.</a:t>
            </a:r>
            <a:endParaRPr lang="es-ES" noProof="1"/>
          </a:p>
        </p:txBody>
      </p:sp>
      <p:sp>
        <p:nvSpPr>
          <p:cNvPr id="12" name="Marcador de texto 11">
            <a:extLst>
              <a:ext uri="{FF2B5EF4-FFF2-40B4-BE49-F238E27FC236}">
                <a16:creationId xmlns:a16="http://schemas.microsoft.com/office/drawing/2014/main" id="{2C6192BD-E170-4A74-8019-C8202728C49D}"/>
              </a:ext>
            </a:extLst>
          </p:cNvPr>
          <p:cNvSpPr>
            <a:spLocks noGrp="1"/>
          </p:cNvSpPr>
          <p:nvPr>
            <p:ph type="body" sz="quarter" idx="20"/>
          </p:nvPr>
        </p:nvSpPr>
        <p:spPr>
          <a:xfrm>
            <a:off x="1470581" y="3957077"/>
            <a:ext cx="2812282" cy="554643"/>
          </a:xfrm>
        </p:spPr>
        <p:txBody>
          <a:bodyPr rtlCol="0"/>
          <a:lstStyle/>
          <a:p>
            <a:pPr rtl="0"/>
            <a:r>
              <a:rPr lang="es-ES" dirty="0"/>
              <a:t>Urgencias</a:t>
            </a:r>
          </a:p>
        </p:txBody>
      </p:sp>
      <p:sp>
        <p:nvSpPr>
          <p:cNvPr id="13" name="Marcador de texto 12">
            <a:extLst>
              <a:ext uri="{FF2B5EF4-FFF2-40B4-BE49-F238E27FC236}">
                <a16:creationId xmlns:a16="http://schemas.microsoft.com/office/drawing/2014/main" id="{1590D2A3-9EEB-4BD9-A6F1-7A6252D21D06}"/>
              </a:ext>
            </a:extLst>
          </p:cNvPr>
          <p:cNvSpPr>
            <a:spLocks noGrp="1"/>
          </p:cNvSpPr>
          <p:nvPr>
            <p:ph type="body" sz="quarter" idx="21"/>
          </p:nvPr>
        </p:nvSpPr>
        <p:spPr>
          <a:xfrm>
            <a:off x="6613386" y="4290177"/>
            <a:ext cx="2812282" cy="1242556"/>
          </a:xfrm>
        </p:spPr>
        <p:txBody>
          <a:bodyPr rtlCol="0"/>
          <a:lstStyle/>
          <a:p>
            <a:pPr algn="just" rtl="0"/>
            <a:r>
              <a:rPr lang="es-ES" noProof="1"/>
              <a:t>Almacenar padecimientos previos, para futuros diagnósticos.</a:t>
            </a:r>
          </a:p>
        </p:txBody>
      </p:sp>
      <p:sp>
        <p:nvSpPr>
          <p:cNvPr id="14" name="Marcador de texto 13">
            <a:extLst>
              <a:ext uri="{FF2B5EF4-FFF2-40B4-BE49-F238E27FC236}">
                <a16:creationId xmlns:a16="http://schemas.microsoft.com/office/drawing/2014/main" id="{FA88E256-0941-4678-8F52-4A15674EC324}"/>
              </a:ext>
            </a:extLst>
          </p:cNvPr>
          <p:cNvSpPr>
            <a:spLocks noGrp="1"/>
          </p:cNvSpPr>
          <p:nvPr>
            <p:ph type="body" sz="quarter" idx="22"/>
          </p:nvPr>
        </p:nvSpPr>
        <p:spPr>
          <a:xfrm>
            <a:off x="6588891" y="3957076"/>
            <a:ext cx="2969324" cy="554643"/>
          </a:xfrm>
        </p:spPr>
        <p:txBody>
          <a:bodyPr rtlCol="0"/>
          <a:lstStyle/>
          <a:p>
            <a:pPr rtl="0"/>
            <a:r>
              <a:rPr lang="es-ES" dirty="0"/>
              <a:t>Almacenar información Clínica	</a:t>
            </a:r>
          </a:p>
        </p:txBody>
      </p:sp>
      <p:cxnSp>
        <p:nvCxnSpPr>
          <p:cNvPr id="42" name="Conector recto 41">
            <a:extLst>
              <a:ext uri="{FF2B5EF4-FFF2-40B4-BE49-F238E27FC236}">
                <a16:creationId xmlns:a16="http://schemas.microsoft.com/office/drawing/2014/main" id="{6917E9BF-7C5E-4DE7-8C66-9B69A207D1E4}"/>
              </a:ext>
              <a:ext uri="{C183D7F6-B498-43B3-948B-1728B52AA6E4}">
                <adec:decorative xmlns:adec="http://schemas.microsoft.com/office/drawing/2017/decorative" val="1"/>
              </a:ext>
            </a:extLst>
          </p:cNvPr>
          <p:cNvCxnSpPr/>
          <p:nvPr/>
        </p:nvCxnSpPr>
        <p:spPr>
          <a:xfrm>
            <a:off x="1511184" y="3716527"/>
            <a:ext cx="9169633" cy="0"/>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D14DCD19-05BE-4D3F-A9E1-A9353D50950B}"/>
              </a:ext>
              <a:ext uri="{C183D7F6-B498-43B3-948B-1728B52AA6E4}">
                <adec:decorative xmlns:adec="http://schemas.microsoft.com/office/drawing/2017/decorative" val="1"/>
              </a:ext>
            </a:extLst>
          </p:cNvPr>
          <p:cNvCxnSpPr>
            <a:cxnSpLocks/>
          </p:cNvCxnSpPr>
          <p:nvPr/>
        </p:nvCxnSpPr>
        <p:spPr>
          <a:xfrm>
            <a:off x="4458121"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19527B99-C015-4364-A9D0-E9EF5F8CC859}"/>
              </a:ext>
              <a:ext uri="{C183D7F6-B498-43B3-948B-1728B52AA6E4}">
                <adec:decorative xmlns:adec="http://schemas.microsoft.com/office/drawing/2017/decorative" val="1"/>
              </a:ext>
            </a:extLst>
          </p:cNvPr>
          <p:cNvCxnSpPr>
            <a:cxnSpLocks/>
          </p:cNvCxnSpPr>
          <p:nvPr/>
        </p:nvCxnSpPr>
        <p:spPr>
          <a:xfrm>
            <a:off x="8019527"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67" name="objeto 7" descr="Rectángulo beige">
            <a:extLst>
              <a:ext uri="{FF2B5EF4-FFF2-40B4-BE49-F238E27FC236}">
                <a16:creationId xmlns:a16="http://schemas.microsoft.com/office/drawing/2014/main" id="{6167A703-9B37-469C-853D-0CB6C1F4D8F0}"/>
              </a:ext>
            </a:extLst>
          </p:cNvPr>
          <p:cNvSpPr/>
          <p:nvPr/>
        </p:nvSpPr>
        <p:spPr bwMode="white">
          <a:xfrm flipV="1">
            <a:off x="722099" y="1277068"/>
            <a:ext cx="430200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es-ES" dirty="0"/>
          </a:p>
        </p:txBody>
      </p:sp>
      <p:sp>
        <p:nvSpPr>
          <p:cNvPr id="41" name="Rectángulo 40">
            <a:extLst>
              <a:ext uri="{FF2B5EF4-FFF2-40B4-BE49-F238E27FC236}">
                <a16:creationId xmlns:a16="http://schemas.microsoft.com/office/drawing/2014/main" id="{F1E4A73F-DB3E-4AF4-A250-CB257055A3B2}"/>
              </a:ext>
              <a:ext uri="{C183D7F6-B498-43B3-948B-1728B52AA6E4}">
                <adec:decorative xmlns:adec="http://schemas.microsoft.com/office/drawing/2017/decorative" val="1"/>
              </a:ext>
            </a:extLst>
          </p:cNvPr>
          <p:cNvSpPr>
            <a:spLocks/>
          </p:cNvSpPr>
          <p:nvPr/>
        </p:nvSpPr>
        <p:spPr>
          <a:xfrm>
            <a:off x="898187" y="1803828"/>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6" name="Rectángulo 55">
            <a:extLst>
              <a:ext uri="{FF2B5EF4-FFF2-40B4-BE49-F238E27FC236}">
                <a16:creationId xmlns:a16="http://schemas.microsoft.com/office/drawing/2014/main" id="{100AA00A-91AC-4400-AF7A-EAB0770006ED}"/>
              </a:ext>
              <a:ext uri="{C183D7F6-B498-43B3-948B-1728B52AA6E4}">
                <adec:decorative xmlns:adec="http://schemas.microsoft.com/office/drawing/2017/decorative" val="1"/>
              </a:ext>
            </a:extLst>
          </p:cNvPr>
          <p:cNvSpPr>
            <a:spLocks/>
          </p:cNvSpPr>
          <p:nvPr/>
        </p:nvSpPr>
        <p:spPr>
          <a:xfrm>
            <a:off x="5974446" y="1784700"/>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9" name="Rectángulo 58">
            <a:extLst>
              <a:ext uri="{FF2B5EF4-FFF2-40B4-BE49-F238E27FC236}">
                <a16:creationId xmlns:a16="http://schemas.microsoft.com/office/drawing/2014/main" id="{78CCE096-0925-41C0-AF48-23E7DBC19872}"/>
              </a:ext>
              <a:ext uri="{C183D7F6-B498-43B3-948B-1728B52AA6E4}">
                <adec:decorative xmlns:adec="http://schemas.microsoft.com/office/drawing/2017/decorative" val="1"/>
              </a:ext>
            </a:extLst>
          </p:cNvPr>
          <p:cNvSpPr>
            <a:spLocks/>
          </p:cNvSpPr>
          <p:nvPr/>
        </p:nvSpPr>
        <p:spPr>
          <a:xfrm>
            <a:off x="898187" y="3960036"/>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2" name="Rectángulo 61">
            <a:extLst>
              <a:ext uri="{FF2B5EF4-FFF2-40B4-BE49-F238E27FC236}">
                <a16:creationId xmlns:a16="http://schemas.microsoft.com/office/drawing/2014/main" id="{275C6854-B085-4AC0-984F-E73F9C388471}"/>
              </a:ext>
              <a:ext uri="{C183D7F6-B498-43B3-948B-1728B52AA6E4}">
                <adec:decorative xmlns:adec="http://schemas.microsoft.com/office/drawing/2017/decorative" val="1"/>
              </a:ext>
            </a:extLst>
          </p:cNvPr>
          <p:cNvSpPr>
            <a:spLocks/>
          </p:cNvSpPr>
          <p:nvPr/>
        </p:nvSpPr>
        <p:spPr>
          <a:xfrm>
            <a:off x="5939268" y="3898839"/>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cxnSp>
        <p:nvCxnSpPr>
          <p:cNvPr id="44" name="Conector recto 43">
            <a:extLst>
              <a:ext uri="{FF2B5EF4-FFF2-40B4-BE49-F238E27FC236}">
                <a16:creationId xmlns:a16="http://schemas.microsoft.com/office/drawing/2014/main" id="{E2EAB4BE-ED20-4BB8-A23B-B02A1115A828}"/>
              </a:ext>
              <a:ext uri="{C183D7F6-B498-43B3-948B-1728B52AA6E4}">
                <adec:decorative xmlns:adec="http://schemas.microsoft.com/office/drawing/2017/decorative" val="1"/>
              </a:ext>
            </a:extLst>
          </p:cNvPr>
          <p:cNvCxnSpPr>
            <a:cxnSpLocks/>
          </p:cNvCxnSpPr>
          <p:nvPr/>
        </p:nvCxnSpPr>
        <p:spPr>
          <a:xfrm>
            <a:off x="4458121" y="4752270"/>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29" name="Gráfico 27" descr="Icono estetoscopio">
            <a:extLst>
              <a:ext uri="{FF2B5EF4-FFF2-40B4-BE49-F238E27FC236}">
                <a16:creationId xmlns:a16="http://schemas.microsoft.com/office/drawing/2014/main" id="{E8253ED6-A426-4BA6-A61A-E4174B8BAE45}"/>
              </a:ext>
            </a:extLst>
          </p:cNvPr>
          <p:cNvSpPr>
            <a:spLocks noChangeAspect="1"/>
          </p:cNvSpPr>
          <p:nvPr/>
        </p:nvSpPr>
        <p:spPr>
          <a:xfrm>
            <a:off x="6010500" y="4020771"/>
            <a:ext cx="330615" cy="330615"/>
          </a:xfrm>
          <a:custGeom>
            <a:avLst/>
            <a:gdLst>
              <a:gd name="connsiteX0" fmla="*/ 757238 w 800100"/>
              <a:gd name="connsiteY0" fmla="*/ 28575 h 800100"/>
              <a:gd name="connsiteX1" fmla="*/ 683181 w 800100"/>
              <a:gd name="connsiteY1" fmla="*/ 28575 h 800100"/>
              <a:gd name="connsiteX2" fmla="*/ 642938 w 800100"/>
              <a:gd name="connsiteY2" fmla="*/ 0 h 800100"/>
              <a:gd name="connsiteX3" fmla="*/ 600075 w 800100"/>
              <a:gd name="connsiteY3" fmla="*/ 42863 h 800100"/>
              <a:gd name="connsiteX4" fmla="*/ 600075 w 800100"/>
              <a:gd name="connsiteY4" fmla="*/ 100013 h 800100"/>
              <a:gd name="connsiteX5" fmla="*/ 642938 w 800100"/>
              <a:gd name="connsiteY5" fmla="*/ 142875 h 800100"/>
              <a:gd name="connsiteX6" fmla="*/ 683181 w 800100"/>
              <a:gd name="connsiteY6" fmla="*/ 114300 h 800100"/>
              <a:gd name="connsiteX7" fmla="*/ 714375 w 800100"/>
              <a:gd name="connsiteY7" fmla="*/ 114300 h 800100"/>
              <a:gd name="connsiteX8" fmla="*/ 714375 w 800100"/>
              <a:gd name="connsiteY8" fmla="*/ 214313 h 800100"/>
              <a:gd name="connsiteX9" fmla="*/ 557213 w 800100"/>
              <a:gd name="connsiteY9" fmla="*/ 371475 h 800100"/>
              <a:gd name="connsiteX10" fmla="*/ 400050 w 800100"/>
              <a:gd name="connsiteY10" fmla="*/ 214313 h 800100"/>
              <a:gd name="connsiteX11" fmla="*/ 400050 w 800100"/>
              <a:gd name="connsiteY11" fmla="*/ 114300 h 800100"/>
              <a:gd name="connsiteX12" fmla="*/ 431244 w 800100"/>
              <a:gd name="connsiteY12" fmla="*/ 114300 h 800100"/>
              <a:gd name="connsiteX13" fmla="*/ 471488 w 800100"/>
              <a:gd name="connsiteY13" fmla="*/ 142875 h 800100"/>
              <a:gd name="connsiteX14" fmla="*/ 514350 w 800100"/>
              <a:gd name="connsiteY14" fmla="*/ 100013 h 800100"/>
              <a:gd name="connsiteX15" fmla="*/ 514350 w 800100"/>
              <a:gd name="connsiteY15" fmla="*/ 42863 h 800100"/>
              <a:gd name="connsiteX16" fmla="*/ 471488 w 800100"/>
              <a:gd name="connsiteY16" fmla="*/ 0 h 800100"/>
              <a:gd name="connsiteX17" fmla="*/ 431244 w 800100"/>
              <a:gd name="connsiteY17" fmla="*/ 28575 h 800100"/>
              <a:gd name="connsiteX18" fmla="*/ 357188 w 800100"/>
              <a:gd name="connsiteY18" fmla="*/ 28575 h 800100"/>
              <a:gd name="connsiteX19" fmla="*/ 314325 w 800100"/>
              <a:gd name="connsiteY19" fmla="*/ 71438 h 800100"/>
              <a:gd name="connsiteX20" fmla="*/ 314325 w 800100"/>
              <a:gd name="connsiteY20" fmla="*/ 214313 h 800100"/>
              <a:gd name="connsiteX21" fmla="*/ 514350 w 800100"/>
              <a:gd name="connsiteY21" fmla="*/ 453180 h 800100"/>
              <a:gd name="connsiteX22" fmla="*/ 514350 w 800100"/>
              <a:gd name="connsiteY22" fmla="*/ 642938 h 800100"/>
              <a:gd name="connsiteX23" fmla="*/ 442913 w 800100"/>
              <a:gd name="connsiteY23" fmla="*/ 714375 h 800100"/>
              <a:gd name="connsiteX24" fmla="*/ 242888 w 800100"/>
              <a:gd name="connsiteY24" fmla="*/ 714375 h 800100"/>
              <a:gd name="connsiteX25" fmla="*/ 171450 w 800100"/>
              <a:gd name="connsiteY25" fmla="*/ 642938 h 800100"/>
              <a:gd name="connsiteX26" fmla="*/ 171450 w 800100"/>
              <a:gd name="connsiteY26" fmla="*/ 520741 h 800100"/>
              <a:gd name="connsiteX27" fmla="*/ 257175 w 800100"/>
              <a:gd name="connsiteY27" fmla="*/ 400050 h 800100"/>
              <a:gd name="connsiteX28" fmla="*/ 128588 w 800100"/>
              <a:gd name="connsiteY28" fmla="*/ 271463 h 800100"/>
              <a:gd name="connsiteX29" fmla="*/ 0 w 800100"/>
              <a:gd name="connsiteY29" fmla="*/ 400050 h 800100"/>
              <a:gd name="connsiteX30" fmla="*/ 85725 w 800100"/>
              <a:gd name="connsiteY30" fmla="*/ 520741 h 800100"/>
              <a:gd name="connsiteX31" fmla="*/ 85725 w 800100"/>
              <a:gd name="connsiteY31" fmla="*/ 642938 h 800100"/>
              <a:gd name="connsiteX32" fmla="*/ 242888 w 800100"/>
              <a:gd name="connsiteY32" fmla="*/ 800100 h 800100"/>
              <a:gd name="connsiteX33" fmla="*/ 442913 w 800100"/>
              <a:gd name="connsiteY33" fmla="*/ 800100 h 800100"/>
              <a:gd name="connsiteX34" fmla="*/ 600075 w 800100"/>
              <a:gd name="connsiteY34" fmla="*/ 642938 h 800100"/>
              <a:gd name="connsiteX35" fmla="*/ 600075 w 800100"/>
              <a:gd name="connsiteY35" fmla="*/ 453180 h 800100"/>
              <a:gd name="connsiteX36" fmla="*/ 800100 w 800100"/>
              <a:gd name="connsiteY36" fmla="*/ 214313 h 800100"/>
              <a:gd name="connsiteX37" fmla="*/ 800100 w 800100"/>
              <a:gd name="connsiteY37" fmla="*/ 71438 h 800100"/>
              <a:gd name="connsiteX38" fmla="*/ 757238 w 800100"/>
              <a:gd name="connsiteY38" fmla="*/ 28575 h 800100"/>
              <a:gd name="connsiteX39" fmla="*/ 57150 w 800100"/>
              <a:gd name="connsiteY39" fmla="*/ 400050 h 800100"/>
              <a:gd name="connsiteX40" fmla="*/ 128588 w 800100"/>
              <a:gd name="connsiteY40" fmla="*/ 328613 h 800100"/>
              <a:gd name="connsiteX41" fmla="*/ 200025 w 800100"/>
              <a:gd name="connsiteY41" fmla="*/ 400050 h 800100"/>
              <a:gd name="connsiteX42" fmla="*/ 128588 w 800100"/>
              <a:gd name="connsiteY42" fmla="*/ 471488 h 800100"/>
              <a:gd name="connsiteX43" fmla="*/ 57150 w 800100"/>
              <a:gd name="connsiteY43" fmla="*/ 400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0100" h="800100">
                <a:moveTo>
                  <a:pt x="757238" y="28575"/>
                </a:moveTo>
                <a:lnTo>
                  <a:pt x="683181" y="28575"/>
                </a:lnTo>
                <a:cubicBezTo>
                  <a:pt x="677275" y="11963"/>
                  <a:pt x="661578" y="0"/>
                  <a:pt x="642938" y="0"/>
                </a:cubicBezTo>
                <a:cubicBezTo>
                  <a:pt x="619268" y="0"/>
                  <a:pt x="600075" y="19193"/>
                  <a:pt x="600075" y="42863"/>
                </a:cubicBezTo>
                <a:lnTo>
                  <a:pt x="600075" y="100013"/>
                </a:lnTo>
                <a:cubicBezTo>
                  <a:pt x="600075" y="123682"/>
                  <a:pt x="619268" y="142875"/>
                  <a:pt x="642938" y="142875"/>
                </a:cubicBezTo>
                <a:cubicBezTo>
                  <a:pt x="661568" y="142875"/>
                  <a:pt x="677275" y="130912"/>
                  <a:pt x="683181" y="114300"/>
                </a:cubicBezTo>
                <a:lnTo>
                  <a:pt x="714375" y="114300"/>
                </a:lnTo>
                <a:lnTo>
                  <a:pt x="714375" y="214313"/>
                </a:lnTo>
                <a:cubicBezTo>
                  <a:pt x="714375" y="300971"/>
                  <a:pt x="643871" y="371475"/>
                  <a:pt x="557213" y="371475"/>
                </a:cubicBezTo>
                <a:cubicBezTo>
                  <a:pt x="470554" y="371475"/>
                  <a:pt x="400050" y="300971"/>
                  <a:pt x="400050" y="214313"/>
                </a:cubicBezTo>
                <a:lnTo>
                  <a:pt x="400050" y="114300"/>
                </a:lnTo>
                <a:lnTo>
                  <a:pt x="431244" y="114300"/>
                </a:lnTo>
                <a:cubicBezTo>
                  <a:pt x="437150" y="130912"/>
                  <a:pt x="452847" y="142875"/>
                  <a:pt x="471488" y="142875"/>
                </a:cubicBezTo>
                <a:cubicBezTo>
                  <a:pt x="495157" y="142875"/>
                  <a:pt x="514350" y="123682"/>
                  <a:pt x="514350" y="100013"/>
                </a:cubicBezTo>
                <a:lnTo>
                  <a:pt x="514350" y="42863"/>
                </a:lnTo>
                <a:cubicBezTo>
                  <a:pt x="514350" y="19193"/>
                  <a:pt x="495157" y="0"/>
                  <a:pt x="471488" y="0"/>
                </a:cubicBezTo>
                <a:cubicBezTo>
                  <a:pt x="452857" y="0"/>
                  <a:pt x="437150" y="11963"/>
                  <a:pt x="431244" y="28575"/>
                </a:cubicBezTo>
                <a:lnTo>
                  <a:pt x="357188" y="28575"/>
                </a:lnTo>
                <a:cubicBezTo>
                  <a:pt x="333508" y="28575"/>
                  <a:pt x="314325" y="47758"/>
                  <a:pt x="314325" y="71438"/>
                </a:cubicBezTo>
                <a:lnTo>
                  <a:pt x="314325" y="214313"/>
                </a:lnTo>
                <a:cubicBezTo>
                  <a:pt x="314325" y="333594"/>
                  <a:pt x="400822" y="432845"/>
                  <a:pt x="514350" y="453180"/>
                </a:cubicBezTo>
                <a:lnTo>
                  <a:pt x="514350" y="642938"/>
                </a:lnTo>
                <a:cubicBezTo>
                  <a:pt x="514350" y="682323"/>
                  <a:pt x="482298" y="714375"/>
                  <a:pt x="442913" y="714375"/>
                </a:cubicBezTo>
                <a:lnTo>
                  <a:pt x="242888" y="714375"/>
                </a:lnTo>
                <a:cubicBezTo>
                  <a:pt x="203502" y="714375"/>
                  <a:pt x="171450" y="682323"/>
                  <a:pt x="171450" y="642938"/>
                </a:cubicBezTo>
                <a:lnTo>
                  <a:pt x="171450" y="520741"/>
                </a:lnTo>
                <a:cubicBezTo>
                  <a:pt x="221237" y="502987"/>
                  <a:pt x="257175" y="455857"/>
                  <a:pt x="257175" y="400050"/>
                </a:cubicBezTo>
                <a:cubicBezTo>
                  <a:pt x="257175" y="329146"/>
                  <a:pt x="199492" y="271463"/>
                  <a:pt x="128588" y="271463"/>
                </a:cubicBezTo>
                <a:cubicBezTo>
                  <a:pt x="57683" y="271463"/>
                  <a:pt x="0" y="329146"/>
                  <a:pt x="0" y="400050"/>
                </a:cubicBezTo>
                <a:cubicBezTo>
                  <a:pt x="0" y="455857"/>
                  <a:pt x="35938" y="502987"/>
                  <a:pt x="85725" y="520741"/>
                </a:cubicBezTo>
                <a:lnTo>
                  <a:pt x="85725" y="642938"/>
                </a:lnTo>
                <a:cubicBezTo>
                  <a:pt x="85725" y="729596"/>
                  <a:pt x="156229" y="800100"/>
                  <a:pt x="242888" y="800100"/>
                </a:cubicBezTo>
                <a:lnTo>
                  <a:pt x="442913" y="800100"/>
                </a:lnTo>
                <a:cubicBezTo>
                  <a:pt x="529571" y="800100"/>
                  <a:pt x="600075" y="729596"/>
                  <a:pt x="600075" y="642938"/>
                </a:cubicBezTo>
                <a:lnTo>
                  <a:pt x="600075" y="453180"/>
                </a:lnTo>
                <a:cubicBezTo>
                  <a:pt x="713603" y="432845"/>
                  <a:pt x="800100" y="333594"/>
                  <a:pt x="800100" y="214313"/>
                </a:cubicBezTo>
                <a:lnTo>
                  <a:pt x="800100" y="71438"/>
                </a:lnTo>
                <a:cubicBezTo>
                  <a:pt x="800100" y="47758"/>
                  <a:pt x="780917" y="28575"/>
                  <a:pt x="757238" y="28575"/>
                </a:cubicBezTo>
                <a:close/>
                <a:moveTo>
                  <a:pt x="57150" y="400050"/>
                </a:moveTo>
                <a:cubicBezTo>
                  <a:pt x="57150" y="360664"/>
                  <a:pt x="89202" y="328613"/>
                  <a:pt x="128588" y="328613"/>
                </a:cubicBezTo>
                <a:cubicBezTo>
                  <a:pt x="167973" y="328613"/>
                  <a:pt x="200025" y="360664"/>
                  <a:pt x="200025" y="400050"/>
                </a:cubicBezTo>
                <a:cubicBezTo>
                  <a:pt x="200025" y="439436"/>
                  <a:pt x="167973" y="471488"/>
                  <a:pt x="128588" y="471488"/>
                </a:cubicBezTo>
                <a:cubicBezTo>
                  <a:pt x="89202" y="471488"/>
                  <a:pt x="57150" y="439436"/>
                  <a:pt x="57150" y="400050"/>
                </a:cubicBezTo>
                <a:close/>
              </a:path>
            </a:pathLst>
          </a:custGeom>
          <a:solidFill>
            <a:schemeClr val="bg1"/>
          </a:solidFill>
          <a:ln w="9525" cap="flat">
            <a:noFill/>
            <a:prstDash val="solid"/>
            <a:miter/>
          </a:ln>
        </p:spPr>
        <p:txBody>
          <a:bodyPr rtlCol="0" anchor="ctr"/>
          <a:lstStyle/>
          <a:p>
            <a:pPr rtl="0"/>
            <a:endParaRPr lang="es-ES" dirty="0"/>
          </a:p>
        </p:txBody>
      </p:sp>
      <p:sp>
        <p:nvSpPr>
          <p:cNvPr id="49" name="Gráfico 23" descr="Icono reloj">
            <a:extLst>
              <a:ext uri="{FF2B5EF4-FFF2-40B4-BE49-F238E27FC236}">
                <a16:creationId xmlns:a16="http://schemas.microsoft.com/office/drawing/2014/main" id="{5495C1F9-7920-41BF-8ACA-22F12780B550}"/>
              </a:ext>
            </a:extLst>
          </p:cNvPr>
          <p:cNvSpPr>
            <a:spLocks noChangeAspect="1"/>
          </p:cNvSpPr>
          <p:nvPr/>
        </p:nvSpPr>
        <p:spPr>
          <a:xfrm>
            <a:off x="990538" y="2000245"/>
            <a:ext cx="278285" cy="278285"/>
          </a:xfrm>
          <a:custGeom>
            <a:avLst/>
            <a:gdLst>
              <a:gd name="connsiteX0" fmla="*/ 657911 w 1314450"/>
              <a:gd name="connsiteY0" fmla="*/ 1315822 h 1314450"/>
              <a:gd name="connsiteX1" fmla="*/ 0 w 1314450"/>
              <a:gd name="connsiteY1" fmla="*/ 657911 h 1314450"/>
              <a:gd name="connsiteX2" fmla="*/ 657911 w 1314450"/>
              <a:gd name="connsiteY2" fmla="*/ 0 h 1314450"/>
              <a:gd name="connsiteX3" fmla="*/ 1315822 w 1314450"/>
              <a:gd name="connsiteY3" fmla="*/ 657911 h 1314450"/>
              <a:gd name="connsiteX4" fmla="*/ 657911 w 1314450"/>
              <a:gd name="connsiteY4" fmla="*/ 1315822 h 1314450"/>
              <a:gd name="connsiteX5" fmla="*/ 657911 w 1314450"/>
              <a:gd name="connsiteY5" fmla="*/ 1315822 h 1314450"/>
              <a:gd name="connsiteX6" fmla="*/ 719947 w 1314450"/>
              <a:gd name="connsiteY6" fmla="*/ 358073 h 1314450"/>
              <a:gd name="connsiteX7" fmla="*/ 614001 w 1314450"/>
              <a:gd name="connsiteY7" fmla="*/ 358073 h 1314450"/>
              <a:gd name="connsiteX8" fmla="*/ 614001 w 1314450"/>
              <a:gd name="connsiteY8" fmla="*/ 620516 h 1314450"/>
              <a:gd name="connsiteX9" fmla="*/ 351558 w 1314450"/>
              <a:gd name="connsiteY9" fmla="*/ 620516 h 1314450"/>
              <a:gd name="connsiteX10" fmla="*/ 351558 w 1314450"/>
              <a:gd name="connsiteY10" fmla="*/ 726453 h 1314450"/>
              <a:gd name="connsiteX11" fmla="*/ 666969 w 1314450"/>
              <a:gd name="connsiteY11" fmla="*/ 726453 h 1314450"/>
              <a:gd name="connsiteX12" fmla="*/ 667388 w 1314450"/>
              <a:gd name="connsiteY12" fmla="*/ 726453 h 1314450"/>
              <a:gd name="connsiteX13" fmla="*/ 705202 w 1314450"/>
              <a:gd name="connsiteY13" fmla="*/ 711613 h 1314450"/>
              <a:gd name="connsiteX14" fmla="*/ 719947 w 1314450"/>
              <a:gd name="connsiteY14" fmla="*/ 673894 h 1314450"/>
              <a:gd name="connsiteX15" fmla="*/ 719947 w 1314450"/>
              <a:gd name="connsiteY15" fmla="*/ 673475 h 1314450"/>
              <a:gd name="connsiteX16" fmla="*/ 719947 w 1314450"/>
              <a:gd name="connsiteY16" fmla="*/ 358073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4450" h="1314450">
                <a:moveTo>
                  <a:pt x="657911" y="1315822"/>
                </a:moveTo>
                <a:cubicBezTo>
                  <a:pt x="294570" y="1315822"/>
                  <a:pt x="0" y="1021242"/>
                  <a:pt x="0" y="657911"/>
                </a:cubicBezTo>
                <a:cubicBezTo>
                  <a:pt x="0" y="294580"/>
                  <a:pt x="294570" y="0"/>
                  <a:pt x="657911" y="0"/>
                </a:cubicBezTo>
                <a:cubicBezTo>
                  <a:pt x="1021242" y="0"/>
                  <a:pt x="1315822" y="294580"/>
                  <a:pt x="1315822" y="657911"/>
                </a:cubicBezTo>
                <a:cubicBezTo>
                  <a:pt x="1315822" y="1021251"/>
                  <a:pt x="1021242" y="1315822"/>
                  <a:pt x="657911" y="1315822"/>
                </a:cubicBezTo>
                <a:lnTo>
                  <a:pt x="657911" y="1315822"/>
                </a:lnTo>
                <a:close/>
                <a:moveTo>
                  <a:pt x="719947" y="358073"/>
                </a:moveTo>
                <a:cubicBezTo>
                  <a:pt x="719947" y="288026"/>
                  <a:pt x="614001" y="288007"/>
                  <a:pt x="614001" y="358073"/>
                </a:cubicBezTo>
                <a:lnTo>
                  <a:pt x="614001" y="620516"/>
                </a:lnTo>
                <a:lnTo>
                  <a:pt x="351558" y="620516"/>
                </a:lnTo>
                <a:cubicBezTo>
                  <a:pt x="281511" y="620516"/>
                  <a:pt x="281492" y="726453"/>
                  <a:pt x="351558" y="726453"/>
                </a:cubicBezTo>
                <a:lnTo>
                  <a:pt x="666969" y="726453"/>
                </a:lnTo>
                <a:lnTo>
                  <a:pt x="667388" y="726453"/>
                </a:lnTo>
                <a:cubicBezTo>
                  <a:pt x="683866" y="726453"/>
                  <a:pt x="696478" y="720585"/>
                  <a:pt x="705202" y="711613"/>
                </a:cubicBezTo>
                <a:cubicBezTo>
                  <a:pt x="714118" y="702888"/>
                  <a:pt x="719947" y="690324"/>
                  <a:pt x="719947" y="673894"/>
                </a:cubicBezTo>
                <a:lnTo>
                  <a:pt x="719947" y="673475"/>
                </a:lnTo>
                <a:lnTo>
                  <a:pt x="719947" y="358073"/>
                </a:lnTo>
                <a:close/>
              </a:path>
            </a:pathLst>
          </a:custGeom>
          <a:solidFill>
            <a:schemeClr val="bg1"/>
          </a:solidFill>
          <a:ln w="9525" cap="flat">
            <a:noFill/>
            <a:prstDash val="solid"/>
            <a:miter/>
          </a:ln>
        </p:spPr>
        <p:txBody>
          <a:bodyPr rtlCol="0" anchor="ctr"/>
          <a:lstStyle/>
          <a:p>
            <a:pPr rtl="0"/>
            <a:endParaRPr lang="es-ES" dirty="0"/>
          </a:p>
        </p:txBody>
      </p:sp>
      <p:sp>
        <p:nvSpPr>
          <p:cNvPr id="51" name="Gráfico 21" descr="Icono teléfono ">
            <a:extLst>
              <a:ext uri="{FF2B5EF4-FFF2-40B4-BE49-F238E27FC236}">
                <a16:creationId xmlns:a16="http://schemas.microsoft.com/office/drawing/2014/main" id="{9DB23001-17A7-4A97-8F18-88D642E8799B}"/>
              </a:ext>
            </a:extLst>
          </p:cNvPr>
          <p:cNvSpPr>
            <a:spLocks noChangeAspect="1"/>
          </p:cNvSpPr>
          <p:nvPr/>
        </p:nvSpPr>
        <p:spPr>
          <a:xfrm>
            <a:off x="982788" y="4158719"/>
            <a:ext cx="293784" cy="273753"/>
          </a:xfrm>
          <a:custGeom>
            <a:avLst/>
            <a:gdLst>
              <a:gd name="connsiteX0" fmla="*/ 755475 w 838200"/>
              <a:gd name="connsiteY0" fmla="*/ 394211 h 781050"/>
              <a:gd name="connsiteX1" fmla="*/ 639994 w 838200"/>
              <a:gd name="connsiteY1" fmla="*/ 317154 h 781050"/>
              <a:gd name="connsiteX2" fmla="*/ 567661 w 838200"/>
              <a:gd name="connsiteY2" fmla="*/ 317154 h 781050"/>
              <a:gd name="connsiteX3" fmla="*/ 567661 w 838200"/>
              <a:gd name="connsiteY3" fmla="*/ 283816 h 781050"/>
              <a:gd name="connsiteX4" fmla="*/ 529561 w 838200"/>
              <a:gd name="connsiteY4" fmla="*/ 245716 h 781050"/>
              <a:gd name="connsiteX5" fmla="*/ 498604 w 838200"/>
              <a:gd name="connsiteY5" fmla="*/ 245716 h 781050"/>
              <a:gd name="connsiteX6" fmla="*/ 460504 w 838200"/>
              <a:gd name="connsiteY6" fmla="*/ 283816 h 781050"/>
              <a:gd name="connsiteX7" fmla="*/ 460504 w 838200"/>
              <a:gd name="connsiteY7" fmla="*/ 317154 h 781050"/>
              <a:gd name="connsiteX8" fmla="*/ 377161 w 838200"/>
              <a:gd name="connsiteY8" fmla="*/ 317154 h 781050"/>
              <a:gd name="connsiteX9" fmla="*/ 377161 w 838200"/>
              <a:gd name="connsiteY9" fmla="*/ 283816 h 781050"/>
              <a:gd name="connsiteX10" fmla="*/ 339061 w 838200"/>
              <a:gd name="connsiteY10" fmla="*/ 245716 h 781050"/>
              <a:gd name="connsiteX11" fmla="*/ 308104 w 838200"/>
              <a:gd name="connsiteY11" fmla="*/ 245716 h 781050"/>
              <a:gd name="connsiteX12" fmla="*/ 270004 w 838200"/>
              <a:gd name="connsiteY12" fmla="*/ 283816 h 781050"/>
              <a:gd name="connsiteX13" fmla="*/ 270004 w 838200"/>
              <a:gd name="connsiteY13" fmla="*/ 317154 h 781050"/>
              <a:gd name="connsiteX14" fmla="*/ 198062 w 838200"/>
              <a:gd name="connsiteY14" fmla="*/ 317154 h 781050"/>
              <a:gd name="connsiteX15" fmla="*/ 82581 w 838200"/>
              <a:gd name="connsiteY15" fmla="*/ 394211 h 781050"/>
              <a:gd name="connsiteX16" fmla="*/ 64722 w 838200"/>
              <a:gd name="connsiteY16" fmla="*/ 439445 h 781050"/>
              <a:gd name="connsiteX17" fmla="*/ 45710 w 838200"/>
              <a:gd name="connsiteY17" fmla="*/ 760781 h 781050"/>
              <a:gd name="connsiteX18" fmla="*/ 50796 w 838200"/>
              <a:gd name="connsiteY18" fmla="*/ 775068 h 781050"/>
              <a:gd name="connsiteX19" fmla="*/ 64712 w 838200"/>
              <a:gd name="connsiteY19" fmla="*/ 781107 h 781050"/>
              <a:gd name="connsiteX20" fmla="*/ 773334 w 838200"/>
              <a:gd name="connsiteY20" fmla="*/ 781107 h 781050"/>
              <a:gd name="connsiteX21" fmla="*/ 787250 w 838200"/>
              <a:gd name="connsiteY21" fmla="*/ 775068 h 781050"/>
              <a:gd name="connsiteX22" fmla="*/ 792336 w 838200"/>
              <a:gd name="connsiteY22" fmla="*/ 760781 h 781050"/>
              <a:gd name="connsiteX23" fmla="*/ 773325 w 838200"/>
              <a:gd name="connsiteY23" fmla="*/ 439445 h 781050"/>
              <a:gd name="connsiteX24" fmla="*/ 755475 w 838200"/>
              <a:gd name="connsiteY24" fmla="*/ 394211 h 781050"/>
              <a:gd name="connsiteX25" fmla="*/ 565880 w 838200"/>
              <a:gd name="connsiteY25" fmla="*/ 588731 h 781050"/>
              <a:gd name="connsiteX26" fmla="*/ 551592 w 838200"/>
              <a:gd name="connsiteY26" fmla="*/ 603018 h 781050"/>
              <a:gd name="connsiteX27" fmla="*/ 477507 w 838200"/>
              <a:gd name="connsiteY27" fmla="*/ 603018 h 781050"/>
              <a:gd name="connsiteX28" fmla="*/ 477507 w 838200"/>
              <a:gd name="connsiteY28" fmla="*/ 677094 h 781050"/>
              <a:gd name="connsiteX29" fmla="*/ 463219 w 838200"/>
              <a:gd name="connsiteY29" fmla="*/ 691382 h 781050"/>
              <a:gd name="connsiteX30" fmla="*/ 374856 w 838200"/>
              <a:gd name="connsiteY30" fmla="*/ 691382 h 781050"/>
              <a:gd name="connsiteX31" fmla="*/ 360568 w 838200"/>
              <a:gd name="connsiteY31" fmla="*/ 677094 h 781050"/>
              <a:gd name="connsiteX32" fmla="*/ 360568 w 838200"/>
              <a:gd name="connsiteY32" fmla="*/ 603018 h 781050"/>
              <a:gd name="connsiteX33" fmla="*/ 286483 w 838200"/>
              <a:gd name="connsiteY33" fmla="*/ 603018 h 781050"/>
              <a:gd name="connsiteX34" fmla="*/ 272195 w 838200"/>
              <a:gd name="connsiteY34" fmla="*/ 588731 h 781050"/>
              <a:gd name="connsiteX35" fmla="*/ 272195 w 838200"/>
              <a:gd name="connsiteY35" fmla="*/ 500358 h 781050"/>
              <a:gd name="connsiteX36" fmla="*/ 286483 w 838200"/>
              <a:gd name="connsiteY36" fmla="*/ 486070 h 781050"/>
              <a:gd name="connsiteX37" fmla="*/ 360568 w 838200"/>
              <a:gd name="connsiteY37" fmla="*/ 486070 h 781050"/>
              <a:gd name="connsiteX38" fmla="*/ 360568 w 838200"/>
              <a:gd name="connsiteY38" fmla="*/ 411985 h 781050"/>
              <a:gd name="connsiteX39" fmla="*/ 374856 w 838200"/>
              <a:gd name="connsiteY39" fmla="*/ 397697 h 781050"/>
              <a:gd name="connsiteX40" fmla="*/ 463219 w 838200"/>
              <a:gd name="connsiteY40" fmla="*/ 397697 h 781050"/>
              <a:gd name="connsiteX41" fmla="*/ 477507 w 838200"/>
              <a:gd name="connsiteY41" fmla="*/ 411985 h 781050"/>
              <a:gd name="connsiteX42" fmla="*/ 477507 w 838200"/>
              <a:gd name="connsiteY42" fmla="*/ 486061 h 781050"/>
              <a:gd name="connsiteX43" fmla="*/ 551592 w 838200"/>
              <a:gd name="connsiteY43" fmla="*/ 486061 h 781050"/>
              <a:gd name="connsiteX44" fmla="*/ 565880 w 838200"/>
              <a:gd name="connsiteY44" fmla="*/ 500348 h 781050"/>
              <a:gd name="connsiteX45" fmla="*/ 565880 w 838200"/>
              <a:gd name="connsiteY45" fmla="*/ 588731 h 781050"/>
              <a:gd name="connsiteX46" fmla="*/ 827017 w 838200"/>
              <a:gd name="connsiteY46" fmla="*/ 270300 h 781050"/>
              <a:gd name="connsiteX47" fmla="*/ 786164 w 838200"/>
              <a:gd name="connsiteY47" fmla="*/ 293446 h 781050"/>
              <a:gd name="connsiteX48" fmla="*/ 574709 w 838200"/>
              <a:gd name="connsiteY48" fmla="*/ 251803 h 781050"/>
              <a:gd name="connsiteX49" fmla="*/ 554964 w 838200"/>
              <a:gd name="connsiteY49" fmla="*/ 165497 h 781050"/>
              <a:gd name="connsiteX50" fmla="*/ 283597 w 838200"/>
              <a:gd name="connsiteY50" fmla="*/ 164687 h 781050"/>
              <a:gd name="connsiteX51" fmla="*/ 263204 w 838200"/>
              <a:gd name="connsiteY51" fmla="*/ 251089 h 781050"/>
              <a:gd name="connsiteX52" fmla="*/ 53435 w 838200"/>
              <a:gd name="connsiteY52" fmla="*/ 293694 h 781050"/>
              <a:gd name="connsiteX53" fmla="*/ 11448 w 838200"/>
              <a:gd name="connsiteY53" fmla="*/ 270300 h 781050"/>
              <a:gd name="connsiteX54" fmla="*/ 10267 w 838200"/>
              <a:gd name="connsiteY54" fmla="*/ 147466 h 781050"/>
              <a:gd name="connsiteX55" fmla="*/ 418842 w 838200"/>
              <a:gd name="connsiteY55" fmla="*/ 0 h 781050"/>
              <a:gd name="connsiteX56" fmla="*/ 827474 w 838200"/>
              <a:gd name="connsiteY56" fmla="*/ 147676 h 781050"/>
              <a:gd name="connsiteX57" fmla="*/ 827017 w 838200"/>
              <a:gd name="connsiteY57" fmla="*/ 27030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38200" h="781050">
                <a:moveTo>
                  <a:pt x="755475" y="394211"/>
                </a:moveTo>
                <a:cubicBezTo>
                  <a:pt x="754865" y="393535"/>
                  <a:pt x="655367" y="317154"/>
                  <a:pt x="639994" y="317154"/>
                </a:cubicBezTo>
                <a:lnTo>
                  <a:pt x="567661" y="317154"/>
                </a:lnTo>
                <a:lnTo>
                  <a:pt x="567661" y="283816"/>
                </a:lnTo>
                <a:cubicBezTo>
                  <a:pt x="567661" y="262804"/>
                  <a:pt x="550573" y="245716"/>
                  <a:pt x="529561" y="245716"/>
                </a:cubicBezTo>
                <a:lnTo>
                  <a:pt x="498604" y="245716"/>
                </a:lnTo>
                <a:cubicBezTo>
                  <a:pt x="477592" y="245716"/>
                  <a:pt x="460504" y="262804"/>
                  <a:pt x="460504" y="283816"/>
                </a:cubicBezTo>
                <a:lnTo>
                  <a:pt x="460504" y="317154"/>
                </a:lnTo>
                <a:lnTo>
                  <a:pt x="377161" y="317154"/>
                </a:lnTo>
                <a:lnTo>
                  <a:pt x="377161" y="283816"/>
                </a:lnTo>
                <a:cubicBezTo>
                  <a:pt x="377161" y="262804"/>
                  <a:pt x="360073" y="245716"/>
                  <a:pt x="339061" y="245716"/>
                </a:cubicBezTo>
                <a:lnTo>
                  <a:pt x="308104" y="245716"/>
                </a:lnTo>
                <a:cubicBezTo>
                  <a:pt x="287092" y="245716"/>
                  <a:pt x="270004" y="262804"/>
                  <a:pt x="270004" y="283816"/>
                </a:cubicBezTo>
                <a:lnTo>
                  <a:pt x="270004" y="317154"/>
                </a:lnTo>
                <a:lnTo>
                  <a:pt x="198062" y="317154"/>
                </a:lnTo>
                <a:cubicBezTo>
                  <a:pt x="182689" y="317154"/>
                  <a:pt x="83191" y="393535"/>
                  <a:pt x="82581" y="394211"/>
                </a:cubicBezTo>
                <a:cubicBezTo>
                  <a:pt x="72389" y="405336"/>
                  <a:pt x="64941" y="424234"/>
                  <a:pt x="64722" y="439445"/>
                </a:cubicBezTo>
                <a:lnTo>
                  <a:pt x="45710" y="760781"/>
                </a:lnTo>
                <a:cubicBezTo>
                  <a:pt x="45357" y="766048"/>
                  <a:pt x="47196" y="771220"/>
                  <a:pt x="50796" y="775068"/>
                </a:cubicBezTo>
                <a:cubicBezTo>
                  <a:pt x="54397" y="778916"/>
                  <a:pt x="59435" y="781107"/>
                  <a:pt x="64712" y="781107"/>
                </a:cubicBezTo>
                <a:lnTo>
                  <a:pt x="773334" y="781107"/>
                </a:lnTo>
                <a:cubicBezTo>
                  <a:pt x="778611" y="781107"/>
                  <a:pt x="783650" y="778926"/>
                  <a:pt x="787250" y="775068"/>
                </a:cubicBezTo>
                <a:cubicBezTo>
                  <a:pt x="790851" y="771211"/>
                  <a:pt x="792689" y="766048"/>
                  <a:pt x="792336" y="760781"/>
                </a:cubicBezTo>
                <a:lnTo>
                  <a:pt x="773325" y="439445"/>
                </a:lnTo>
                <a:cubicBezTo>
                  <a:pt x="773115" y="424234"/>
                  <a:pt x="765666" y="405336"/>
                  <a:pt x="755475" y="394211"/>
                </a:cubicBezTo>
                <a:close/>
                <a:moveTo>
                  <a:pt x="565880" y="588731"/>
                </a:moveTo>
                <a:cubicBezTo>
                  <a:pt x="565880" y="596617"/>
                  <a:pt x="559479" y="603018"/>
                  <a:pt x="551592" y="603018"/>
                </a:cubicBezTo>
                <a:lnTo>
                  <a:pt x="477507" y="603018"/>
                </a:lnTo>
                <a:lnTo>
                  <a:pt x="477507" y="677094"/>
                </a:lnTo>
                <a:cubicBezTo>
                  <a:pt x="477507" y="684981"/>
                  <a:pt x="471106" y="691382"/>
                  <a:pt x="463219" y="691382"/>
                </a:cubicBezTo>
                <a:lnTo>
                  <a:pt x="374856" y="691382"/>
                </a:lnTo>
                <a:cubicBezTo>
                  <a:pt x="366969" y="691382"/>
                  <a:pt x="360568" y="684981"/>
                  <a:pt x="360568" y="677094"/>
                </a:cubicBezTo>
                <a:lnTo>
                  <a:pt x="360568" y="603018"/>
                </a:lnTo>
                <a:lnTo>
                  <a:pt x="286483" y="603018"/>
                </a:lnTo>
                <a:cubicBezTo>
                  <a:pt x="278596" y="603018"/>
                  <a:pt x="272195" y="596617"/>
                  <a:pt x="272195" y="588731"/>
                </a:cubicBezTo>
                <a:lnTo>
                  <a:pt x="272195" y="500358"/>
                </a:lnTo>
                <a:cubicBezTo>
                  <a:pt x="272195" y="492471"/>
                  <a:pt x="278596" y="486070"/>
                  <a:pt x="286483" y="486070"/>
                </a:cubicBezTo>
                <a:lnTo>
                  <a:pt x="360568" y="486070"/>
                </a:lnTo>
                <a:lnTo>
                  <a:pt x="360568" y="411985"/>
                </a:lnTo>
                <a:cubicBezTo>
                  <a:pt x="360568" y="404098"/>
                  <a:pt x="366969" y="397697"/>
                  <a:pt x="374856" y="397697"/>
                </a:cubicBezTo>
                <a:lnTo>
                  <a:pt x="463219" y="397697"/>
                </a:lnTo>
                <a:cubicBezTo>
                  <a:pt x="471106" y="397697"/>
                  <a:pt x="477507" y="404098"/>
                  <a:pt x="477507" y="411985"/>
                </a:cubicBezTo>
                <a:lnTo>
                  <a:pt x="477507" y="486061"/>
                </a:lnTo>
                <a:lnTo>
                  <a:pt x="551592" y="486061"/>
                </a:lnTo>
                <a:cubicBezTo>
                  <a:pt x="559479" y="486061"/>
                  <a:pt x="565880" y="492462"/>
                  <a:pt x="565880" y="500348"/>
                </a:cubicBezTo>
                <a:lnTo>
                  <a:pt x="565880" y="588731"/>
                </a:lnTo>
                <a:close/>
                <a:moveTo>
                  <a:pt x="827017" y="270300"/>
                </a:moveTo>
                <a:cubicBezTo>
                  <a:pt x="818111" y="283493"/>
                  <a:pt x="802709" y="291141"/>
                  <a:pt x="786164" y="293446"/>
                </a:cubicBezTo>
                <a:cubicBezTo>
                  <a:pt x="696439" y="305953"/>
                  <a:pt x="589692" y="292132"/>
                  <a:pt x="574709" y="251803"/>
                </a:cubicBezTo>
                <a:cubicBezTo>
                  <a:pt x="570633" y="240830"/>
                  <a:pt x="555354" y="166097"/>
                  <a:pt x="554964" y="165497"/>
                </a:cubicBezTo>
                <a:cubicBezTo>
                  <a:pt x="527351" y="159658"/>
                  <a:pt x="302170" y="158915"/>
                  <a:pt x="283597" y="164687"/>
                </a:cubicBezTo>
                <a:cubicBezTo>
                  <a:pt x="282958" y="165354"/>
                  <a:pt x="265528" y="243040"/>
                  <a:pt x="263204" y="251089"/>
                </a:cubicBezTo>
                <a:cubicBezTo>
                  <a:pt x="250964" y="293665"/>
                  <a:pt x="126520" y="303552"/>
                  <a:pt x="53435" y="293694"/>
                </a:cubicBezTo>
                <a:cubicBezTo>
                  <a:pt x="34470" y="291132"/>
                  <a:pt x="18497" y="283864"/>
                  <a:pt x="11448" y="270300"/>
                </a:cubicBezTo>
                <a:cubicBezTo>
                  <a:pt x="-13602" y="222085"/>
                  <a:pt x="10267" y="147466"/>
                  <a:pt x="10267" y="147466"/>
                </a:cubicBezTo>
                <a:cubicBezTo>
                  <a:pt x="29298" y="67494"/>
                  <a:pt x="194671" y="0"/>
                  <a:pt x="418842" y="0"/>
                </a:cubicBezTo>
                <a:cubicBezTo>
                  <a:pt x="645080" y="0"/>
                  <a:pt x="809158" y="60350"/>
                  <a:pt x="827474" y="147676"/>
                </a:cubicBezTo>
                <a:cubicBezTo>
                  <a:pt x="827608" y="148295"/>
                  <a:pt x="854773" y="229181"/>
                  <a:pt x="827017" y="270300"/>
                </a:cubicBezTo>
                <a:close/>
              </a:path>
            </a:pathLst>
          </a:custGeom>
          <a:solidFill>
            <a:schemeClr val="bg1"/>
          </a:solidFill>
          <a:ln w="9525" cap="flat">
            <a:noFill/>
            <a:prstDash val="solid"/>
            <a:miter/>
          </a:ln>
        </p:spPr>
        <p:txBody>
          <a:bodyPr rtlCol="0" anchor="ctr"/>
          <a:lstStyle/>
          <a:p>
            <a:pPr rtl="0"/>
            <a:endParaRPr lang="es-ES" dirty="0"/>
          </a:p>
        </p:txBody>
      </p:sp>
      <p:grpSp>
        <p:nvGrpSpPr>
          <p:cNvPr id="58" name="Grupo 57" descr="Icono doctor">
            <a:extLst>
              <a:ext uri="{FF2B5EF4-FFF2-40B4-BE49-F238E27FC236}">
                <a16:creationId xmlns:a16="http://schemas.microsoft.com/office/drawing/2014/main" id="{E9DBD697-D950-4E35-9DE5-A0C834127864}"/>
              </a:ext>
            </a:extLst>
          </p:cNvPr>
          <p:cNvGrpSpPr>
            <a:grpSpLocks noChangeAspect="1"/>
          </p:cNvGrpSpPr>
          <p:nvPr/>
        </p:nvGrpSpPr>
        <p:grpSpPr>
          <a:xfrm>
            <a:off x="6060854" y="1934171"/>
            <a:ext cx="306222" cy="372176"/>
            <a:chOff x="6939367" y="37502"/>
            <a:chExt cx="742950" cy="902969"/>
          </a:xfrm>
        </p:grpSpPr>
        <p:sp>
          <p:nvSpPr>
            <p:cNvPr id="54" name="Forma libre: Forma 53">
              <a:extLst>
                <a:ext uri="{FF2B5EF4-FFF2-40B4-BE49-F238E27FC236}">
                  <a16:creationId xmlns:a16="http://schemas.microsoft.com/office/drawing/2014/main" id="{48ADB8A8-8157-4E9C-BA76-1F538C33554B}"/>
                </a:ext>
              </a:extLst>
            </p:cNvPr>
            <p:cNvSpPr/>
            <p:nvPr/>
          </p:nvSpPr>
          <p:spPr>
            <a:xfrm>
              <a:off x="7477530" y="594714"/>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9525" cap="flat">
              <a:noFill/>
              <a:prstDash val="solid"/>
              <a:miter/>
            </a:ln>
          </p:spPr>
          <p:txBody>
            <a:bodyPr rtlCol="0" anchor="ctr"/>
            <a:lstStyle/>
            <a:p>
              <a:pPr rtl="0"/>
              <a:endParaRPr lang="es-ES" dirty="0"/>
            </a:p>
          </p:txBody>
        </p:sp>
        <p:sp>
          <p:nvSpPr>
            <p:cNvPr id="55" name="Forma libre: Forma 54">
              <a:extLst>
                <a:ext uri="{FF2B5EF4-FFF2-40B4-BE49-F238E27FC236}">
                  <a16:creationId xmlns:a16="http://schemas.microsoft.com/office/drawing/2014/main" id="{CA00A7B0-F072-47CC-9356-6E33947D7A4A}"/>
                </a:ext>
              </a:extLst>
            </p:cNvPr>
            <p:cNvSpPr/>
            <p:nvPr/>
          </p:nvSpPr>
          <p:spPr>
            <a:xfrm>
              <a:off x="6939367" y="454696"/>
              <a:ext cx="742950" cy="485775"/>
            </a:xfrm>
            <a:custGeom>
              <a:avLst/>
              <a:gdLst>
                <a:gd name="connsiteX0" fmla="*/ 556260 w 742950"/>
                <a:gd name="connsiteY0" fmla="*/ 0 h 485775"/>
                <a:gd name="connsiteX1" fmla="*/ 531495 w 742950"/>
                <a:gd name="connsiteY1" fmla="*/ 19050 h 485775"/>
                <a:gd name="connsiteX2" fmla="*/ 581025 w 742950"/>
                <a:gd name="connsiteY2" fmla="*/ 112395 h 485775"/>
                <a:gd name="connsiteX3" fmla="*/ 625793 w 742950"/>
                <a:gd name="connsiteY3" fmla="*/ 168593 h 485775"/>
                <a:gd name="connsiteX4" fmla="*/ 567690 w 742950"/>
                <a:gd name="connsiteY4" fmla="*/ 226695 h 485775"/>
                <a:gd name="connsiteX5" fmla="*/ 509587 w 742950"/>
                <a:gd name="connsiteY5" fmla="*/ 168593 h 485775"/>
                <a:gd name="connsiteX6" fmla="*/ 551498 w 742950"/>
                <a:gd name="connsiteY6" fmla="*/ 113348 h 485775"/>
                <a:gd name="connsiteX7" fmla="*/ 505778 w 742950"/>
                <a:gd name="connsiteY7" fmla="*/ 35243 h 485775"/>
                <a:gd name="connsiteX8" fmla="*/ 376237 w 742950"/>
                <a:gd name="connsiteY8" fmla="*/ 67628 h 485775"/>
                <a:gd name="connsiteX9" fmla="*/ 250508 w 742950"/>
                <a:gd name="connsiteY9" fmla="*/ 37148 h 485775"/>
                <a:gd name="connsiteX10" fmla="*/ 204787 w 742950"/>
                <a:gd name="connsiteY10" fmla="*/ 168593 h 485775"/>
                <a:gd name="connsiteX11" fmla="*/ 290512 w 742950"/>
                <a:gd name="connsiteY11" fmla="*/ 269558 h 485775"/>
                <a:gd name="connsiteX12" fmla="*/ 290512 w 742950"/>
                <a:gd name="connsiteY12" fmla="*/ 337185 h 485775"/>
                <a:gd name="connsiteX13" fmla="*/ 275273 w 742950"/>
                <a:gd name="connsiteY13" fmla="*/ 352425 h 485775"/>
                <a:gd name="connsiteX14" fmla="*/ 228600 w 742950"/>
                <a:gd name="connsiteY14" fmla="*/ 352425 h 485775"/>
                <a:gd name="connsiteX15" fmla="*/ 213360 w 742950"/>
                <a:gd name="connsiteY15" fmla="*/ 337185 h 485775"/>
                <a:gd name="connsiteX16" fmla="*/ 228600 w 742950"/>
                <a:gd name="connsiteY16" fmla="*/ 321945 h 485775"/>
                <a:gd name="connsiteX17" fmla="*/ 260985 w 742950"/>
                <a:gd name="connsiteY17" fmla="*/ 321945 h 485775"/>
                <a:gd name="connsiteX18" fmla="*/ 260985 w 742950"/>
                <a:gd name="connsiteY18" fmla="*/ 268605 h 485775"/>
                <a:gd name="connsiteX19" fmla="*/ 188595 w 742950"/>
                <a:gd name="connsiteY19" fmla="*/ 196215 h 485775"/>
                <a:gd name="connsiteX20" fmla="*/ 116205 w 742950"/>
                <a:gd name="connsiteY20" fmla="*/ 268605 h 485775"/>
                <a:gd name="connsiteX21" fmla="*/ 116205 w 742950"/>
                <a:gd name="connsiteY21" fmla="*/ 321945 h 485775"/>
                <a:gd name="connsiteX22" fmla="*/ 148590 w 742950"/>
                <a:gd name="connsiteY22" fmla="*/ 321945 h 485775"/>
                <a:gd name="connsiteX23" fmla="*/ 163830 w 742950"/>
                <a:gd name="connsiteY23" fmla="*/ 337185 h 485775"/>
                <a:gd name="connsiteX24" fmla="*/ 148590 w 742950"/>
                <a:gd name="connsiteY24" fmla="*/ 352425 h 485775"/>
                <a:gd name="connsiteX25" fmla="*/ 100965 w 742950"/>
                <a:gd name="connsiteY25" fmla="*/ 352425 h 485775"/>
                <a:gd name="connsiteX26" fmla="*/ 85725 w 742950"/>
                <a:gd name="connsiteY26" fmla="*/ 337185 h 485775"/>
                <a:gd name="connsiteX27" fmla="*/ 85725 w 742950"/>
                <a:gd name="connsiteY27" fmla="*/ 269558 h 485775"/>
                <a:gd name="connsiteX28" fmla="*/ 174308 w 742950"/>
                <a:gd name="connsiteY28" fmla="*/ 168593 h 485775"/>
                <a:gd name="connsiteX29" fmla="*/ 223837 w 742950"/>
                <a:gd name="connsiteY29" fmla="*/ 21907 h 485775"/>
                <a:gd name="connsiteX30" fmla="*/ 194310 w 742950"/>
                <a:gd name="connsiteY30" fmla="*/ 0 h 485775"/>
                <a:gd name="connsiteX31" fmla="*/ 0 w 742950"/>
                <a:gd name="connsiteY31" fmla="*/ 259080 h 485775"/>
                <a:gd name="connsiteX32" fmla="*/ 0 w 742950"/>
                <a:gd name="connsiteY32" fmla="*/ 429578 h 485775"/>
                <a:gd name="connsiteX33" fmla="*/ 58103 w 742950"/>
                <a:gd name="connsiteY33" fmla="*/ 487680 h 485775"/>
                <a:gd name="connsiteX34" fmla="*/ 693420 w 742950"/>
                <a:gd name="connsiteY34" fmla="*/ 487680 h 485775"/>
                <a:gd name="connsiteX35" fmla="*/ 751523 w 742950"/>
                <a:gd name="connsiteY35" fmla="*/ 429578 h 485775"/>
                <a:gd name="connsiteX36" fmla="*/ 751523 w 742950"/>
                <a:gd name="connsiteY36" fmla="*/ 259080 h 485775"/>
                <a:gd name="connsiteX37" fmla="*/ 556260 w 742950"/>
                <a:gd name="connsiteY37" fmla="*/ 0 h 485775"/>
                <a:gd name="connsiteX38" fmla="*/ 549593 w 742950"/>
                <a:gd name="connsiteY38" fmla="*/ 366713 h 485775"/>
                <a:gd name="connsiteX39" fmla="*/ 541020 w 742950"/>
                <a:gd name="connsiteY39" fmla="*/ 375285 h 485775"/>
                <a:gd name="connsiteX40" fmla="*/ 502920 w 742950"/>
                <a:gd name="connsiteY40" fmla="*/ 375285 h 485775"/>
                <a:gd name="connsiteX41" fmla="*/ 502920 w 742950"/>
                <a:gd name="connsiteY41" fmla="*/ 414338 h 485775"/>
                <a:gd name="connsiteX42" fmla="*/ 494348 w 742950"/>
                <a:gd name="connsiteY42" fmla="*/ 422910 h 485775"/>
                <a:gd name="connsiteX43" fmla="*/ 461010 w 742950"/>
                <a:gd name="connsiteY43" fmla="*/ 422910 h 485775"/>
                <a:gd name="connsiteX44" fmla="*/ 452437 w 742950"/>
                <a:gd name="connsiteY44" fmla="*/ 414338 h 485775"/>
                <a:gd name="connsiteX45" fmla="*/ 452437 w 742950"/>
                <a:gd name="connsiteY45" fmla="*/ 375285 h 485775"/>
                <a:gd name="connsiteX46" fmla="*/ 414337 w 742950"/>
                <a:gd name="connsiteY46" fmla="*/ 375285 h 485775"/>
                <a:gd name="connsiteX47" fmla="*/ 405765 w 742950"/>
                <a:gd name="connsiteY47" fmla="*/ 366713 h 485775"/>
                <a:gd name="connsiteX48" fmla="*/ 405765 w 742950"/>
                <a:gd name="connsiteY48" fmla="*/ 332422 h 485775"/>
                <a:gd name="connsiteX49" fmla="*/ 414337 w 742950"/>
                <a:gd name="connsiteY49" fmla="*/ 323850 h 485775"/>
                <a:gd name="connsiteX50" fmla="*/ 452437 w 742950"/>
                <a:gd name="connsiteY50" fmla="*/ 323850 h 485775"/>
                <a:gd name="connsiteX51" fmla="*/ 452437 w 742950"/>
                <a:gd name="connsiteY51" fmla="*/ 284797 h 485775"/>
                <a:gd name="connsiteX52" fmla="*/ 461010 w 742950"/>
                <a:gd name="connsiteY52" fmla="*/ 276225 h 485775"/>
                <a:gd name="connsiteX53" fmla="*/ 494348 w 742950"/>
                <a:gd name="connsiteY53" fmla="*/ 276225 h 485775"/>
                <a:gd name="connsiteX54" fmla="*/ 502920 w 742950"/>
                <a:gd name="connsiteY54" fmla="*/ 284797 h 485775"/>
                <a:gd name="connsiteX55" fmla="*/ 502920 w 742950"/>
                <a:gd name="connsiteY55" fmla="*/ 323850 h 485775"/>
                <a:gd name="connsiteX56" fmla="*/ 541020 w 742950"/>
                <a:gd name="connsiteY56" fmla="*/ 323850 h 485775"/>
                <a:gd name="connsiteX57" fmla="*/ 549593 w 742950"/>
                <a:gd name="connsiteY57" fmla="*/ 332422 h 485775"/>
                <a:gd name="connsiteX58" fmla="*/ 549593 w 742950"/>
                <a:gd name="connsiteY58" fmla="*/ 36671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42950" h="485775">
                  <a:moveTo>
                    <a:pt x="556260" y="0"/>
                  </a:moveTo>
                  <a:cubicBezTo>
                    <a:pt x="548640" y="7620"/>
                    <a:pt x="540068" y="13335"/>
                    <a:pt x="531495" y="19050"/>
                  </a:cubicBezTo>
                  <a:cubicBezTo>
                    <a:pt x="550545" y="39053"/>
                    <a:pt x="575310" y="73343"/>
                    <a:pt x="581025" y="112395"/>
                  </a:cubicBezTo>
                  <a:cubicBezTo>
                    <a:pt x="606743" y="118110"/>
                    <a:pt x="625793" y="141923"/>
                    <a:pt x="625793" y="168593"/>
                  </a:cubicBezTo>
                  <a:cubicBezTo>
                    <a:pt x="625793" y="200978"/>
                    <a:pt x="600075" y="226695"/>
                    <a:pt x="567690" y="226695"/>
                  </a:cubicBezTo>
                  <a:cubicBezTo>
                    <a:pt x="535305" y="226695"/>
                    <a:pt x="509587" y="200978"/>
                    <a:pt x="509587" y="168593"/>
                  </a:cubicBezTo>
                  <a:cubicBezTo>
                    <a:pt x="509587" y="142875"/>
                    <a:pt x="527685" y="120015"/>
                    <a:pt x="551498" y="113348"/>
                  </a:cubicBezTo>
                  <a:cubicBezTo>
                    <a:pt x="545783" y="80963"/>
                    <a:pt x="521970" y="51435"/>
                    <a:pt x="505778" y="35243"/>
                  </a:cubicBezTo>
                  <a:cubicBezTo>
                    <a:pt x="466725" y="56198"/>
                    <a:pt x="422910" y="67628"/>
                    <a:pt x="376237" y="67628"/>
                  </a:cubicBezTo>
                  <a:cubicBezTo>
                    <a:pt x="331470" y="67628"/>
                    <a:pt x="288608" y="56198"/>
                    <a:pt x="250508" y="37148"/>
                  </a:cubicBezTo>
                  <a:cubicBezTo>
                    <a:pt x="234315" y="61913"/>
                    <a:pt x="208598" y="110490"/>
                    <a:pt x="204787" y="168593"/>
                  </a:cubicBezTo>
                  <a:cubicBezTo>
                    <a:pt x="253365" y="176213"/>
                    <a:pt x="290512" y="218122"/>
                    <a:pt x="290512" y="269558"/>
                  </a:cubicBezTo>
                  <a:lnTo>
                    <a:pt x="290512" y="337185"/>
                  </a:lnTo>
                  <a:cubicBezTo>
                    <a:pt x="290512" y="345758"/>
                    <a:pt x="283845" y="352425"/>
                    <a:pt x="275273" y="352425"/>
                  </a:cubicBezTo>
                  <a:lnTo>
                    <a:pt x="228600" y="352425"/>
                  </a:lnTo>
                  <a:cubicBezTo>
                    <a:pt x="220028" y="352425"/>
                    <a:pt x="213360" y="345758"/>
                    <a:pt x="213360" y="337185"/>
                  </a:cubicBezTo>
                  <a:cubicBezTo>
                    <a:pt x="213360" y="328613"/>
                    <a:pt x="220028" y="321945"/>
                    <a:pt x="228600" y="321945"/>
                  </a:cubicBezTo>
                  <a:lnTo>
                    <a:pt x="260985" y="321945"/>
                  </a:lnTo>
                  <a:lnTo>
                    <a:pt x="260985" y="268605"/>
                  </a:lnTo>
                  <a:cubicBezTo>
                    <a:pt x="260985" y="228600"/>
                    <a:pt x="228600" y="196215"/>
                    <a:pt x="188595" y="196215"/>
                  </a:cubicBezTo>
                  <a:cubicBezTo>
                    <a:pt x="148590" y="196215"/>
                    <a:pt x="116205" y="228600"/>
                    <a:pt x="116205" y="268605"/>
                  </a:cubicBezTo>
                  <a:lnTo>
                    <a:pt x="116205" y="321945"/>
                  </a:lnTo>
                  <a:lnTo>
                    <a:pt x="148590" y="321945"/>
                  </a:lnTo>
                  <a:cubicBezTo>
                    <a:pt x="157163" y="321945"/>
                    <a:pt x="163830" y="328613"/>
                    <a:pt x="163830" y="337185"/>
                  </a:cubicBezTo>
                  <a:cubicBezTo>
                    <a:pt x="163830" y="345758"/>
                    <a:pt x="157163" y="352425"/>
                    <a:pt x="148590" y="352425"/>
                  </a:cubicBezTo>
                  <a:lnTo>
                    <a:pt x="100965" y="352425"/>
                  </a:lnTo>
                  <a:cubicBezTo>
                    <a:pt x="92392" y="352425"/>
                    <a:pt x="85725" y="345758"/>
                    <a:pt x="85725" y="337185"/>
                  </a:cubicBezTo>
                  <a:lnTo>
                    <a:pt x="85725" y="269558"/>
                  </a:lnTo>
                  <a:cubicBezTo>
                    <a:pt x="85725" y="218122"/>
                    <a:pt x="123825" y="175260"/>
                    <a:pt x="174308" y="168593"/>
                  </a:cubicBezTo>
                  <a:cubicBezTo>
                    <a:pt x="178117" y="102870"/>
                    <a:pt x="205740" y="50482"/>
                    <a:pt x="223837" y="21907"/>
                  </a:cubicBezTo>
                  <a:cubicBezTo>
                    <a:pt x="213360" y="15240"/>
                    <a:pt x="203835" y="8573"/>
                    <a:pt x="194310" y="0"/>
                  </a:cubicBezTo>
                  <a:cubicBezTo>
                    <a:pt x="81915" y="33338"/>
                    <a:pt x="0" y="137160"/>
                    <a:pt x="0" y="259080"/>
                  </a:cubicBezTo>
                  <a:lnTo>
                    <a:pt x="0" y="429578"/>
                  </a:lnTo>
                  <a:cubicBezTo>
                    <a:pt x="0" y="461963"/>
                    <a:pt x="25717" y="487680"/>
                    <a:pt x="58103" y="487680"/>
                  </a:cubicBezTo>
                  <a:lnTo>
                    <a:pt x="693420" y="487680"/>
                  </a:lnTo>
                  <a:cubicBezTo>
                    <a:pt x="725805" y="487680"/>
                    <a:pt x="751523" y="461963"/>
                    <a:pt x="751523" y="429578"/>
                  </a:cubicBezTo>
                  <a:lnTo>
                    <a:pt x="751523" y="259080"/>
                  </a:lnTo>
                  <a:cubicBezTo>
                    <a:pt x="750570" y="136208"/>
                    <a:pt x="668655" y="32385"/>
                    <a:pt x="556260" y="0"/>
                  </a:cubicBezTo>
                  <a:close/>
                  <a:moveTo>
                    <a:pt x="549593" y="366713"/>
                  </a:moveTo>
                  <a:cubicBezTo>
                    <a:pt x="549593" y="371475"/>
                    <a:pt x="545783" y="375285"/>
                    <a:pt x="541020" y="375285"/>
                  </a:cubicBezTo>
                  <a:lnTo>
                    <a:pt x="502920" y="375285"/>
                  </a:lnTo>
                  <a:lnTo>
                    <a:pt x="502920" y="414338"/>
                  </a:lnTo>
                  <a:cubicBezTo>
                    <a:pt x="502920" y="419100"/>
                    <a:pt x="499110" y="422910"/>
                    <a:pt x="494348" y="422910"/>
                  </a:cubicBezTo>
                  <a:lnTo>
                    <a:pt x="461010" y="422910"/>
                  </a:lnTo>
                  <a:cubicBezTo>
                    <a:pt x="456248" y="422910"/>
                    <a:pt x="452437" y="419100"/>
                    <a:pt x="452437" y="414338"/>
                  </a:cubicBezTo>
                  <a:lnTo>
                    <a:pt x="452437" y="375285"/>
                  </a:lnTo>
                  <a:lnTo>
                    <a:pt x="414337" y="375285"/>
                  </a:lnTo>
                  <a:cubicBezTo>
                    <a:pt x="409575" y="375285"/>
                    <a:pt x="405765" y="371475"/>
                    <a:pt x="405765" y="366713"/>
                  </a:cubicBezTo>
                  <a:lnTo>
                    <a:pt x="405765" y="332422"/>
                  </a:lnTo>
                  <a:cubicBezTo>
                    <a:pt x="405765" y="327660"/>
                    <a:pt x="409575" y="323850"/>
                    <a:pt x="414337" y="323850"/>
                  </a:cubicBezTo>
                  <a:lnTo>
                    <a:pt x="452437" y="323850"/>
                  </a:lnTo>
                  <a:lnTo>
                    <a:pt x="452437" y="284797"/>
                  </a:lnTo>
                  <a:cubicBezTo>
                    <a:pt x="452437" y="280035"/>
                    <a:pt x="456248" y="276225"/>
                    <a:pt x="461010" y="276225"/>
                  </a:cubicBezTo>
                  <a:lnTo>
                    <a:pt x="494348" y="276225"/>
                  </a:lnTo>
                  <a:cubicBezTo>
                    <a:pt x="499110" y="276225"/>
                    <a:pt x="502920" y="280035"/>
                    <a:pt x="502920" y="284797"/>
                  </a:cubicBezTo>
                  <a:lnTo>
                    <a:pt x="502920" y="323850"/>
                  </a:lnTo>
                  <a:lnTo>
                    <a:pt x="541020" y="323850"/>
                  </a:lnTo>
                  <a:cubicBezTo>
                    <a:pt x="545783" y="323850"/>
                    <a:pt x="549593" y="327660"/>
                    <a:pt x="549593" y="332422"/>
                  </a:cubicBezTo>
                  <a:lnTo>
                    <a:pt x="549593" y="366713"/>
                  </a:lnTo>
                  <a:close/>
                </a:path>
              </a:pathLst>
            </a:custGeom>
            <a:solidFill>
              <a:schemeClr val="bg1"/>
            </a:solidFill>
            <a:ln w="9525" cap="flat">
              <a:noFill/>
              <a:prstDash val="solid"/>
              <a:miter/>
            </a:ln>
          </p:spPr>
          <p:txBody>
            <a:bodyPr rtlCol="0" anchor="ctr"/>
            <a:lstStyle/>
            <a:p>
              <a:pPr rtl="0"/>
              <a:endParaRPr lang="es-ES" dirty="0"/>
            </a:p>
          </p:txBody>
        </p:sp>
        <p:sp>
          <p:nvSpPr>
            <p:cNvPr id="57" name="Forma libre: Forma 56">
              <a:extLst>
                <a:ext uri="{FF2B5EF4-FFF2-40B4-BE49-F238E27FC236}">
                  <a16:creationId xmlns:a16="http://schemas.microsoft.com/office/drawing/2014/main" id="{39EAB1B9-6D19-49E6-B4AE-5D32BC38E444}"/>
                </a:ext>
              </a:extLst>
            </p:cNvPr>
            <p:cNvSpPr/>
            <p:nvPr/>
          </p:nvSpPr>
          <p:spPr>
            <a:xfrm>
              <a:off x="7104150" y="37502"/>
              <a:ext cx="419100" cy="419100"/>
            </a:xfrm>
            <a:custGeom>
              <a:avLst/>
              <a:gdLst>
                <a:gd name="connsiteX0" fmla="*/ 421005 w 419100"/>
                <a:gd name="connsiteY0" fmla="*/ 210503 h 419100"/>
                <a:gd name="connsiteX1" fmla="*/ 210503 w 419100"/>
                <a:gd name="connsiteY1" fmla="*/ 421005 h 419100"/>
                <a:gd name="connsiteX2" fmla="*/ 0 w 419100"/>
                <a:gd name="connsiteY2" fmla="*/ 210503 h 419100"/>
                <a:gd name="connsiteX3" fmla="*/ 210503 w 419100"/>
                <a:gd name="connsiteY3" fmla="*/ 0 h 419100"/>
                <a:gd name="connsiteX4" fmla="*/ 421005 w 419100"/>
                <a:gd name="connsiteY4" fmla="*/ 210503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 h="419100">
                  <a:moveTo>
                    <a:pt x="421005" y="210503"/>
                  </a:moveTo>
                  <a:cubicBezTo>
                    <a:pt x="421005" y="326760"/>
                    <a:pt x="326760" y="421005"/>
                    <a:pt x="210503" y="421005"/>
                  </a:cubicBezTo>
                  <a:cubicBezTo>
                    <a:pt x="94245" y="421005"/>
                    <a:pt x="0" y="326760"/>
                    <a:pt x="0" y="210503"/>
                  </a:cubicBezTo>
                  <a:cubicBezTo>
                    <a:pt x="0" y="94245"/>
                    <a:pt x="94245" y="0"/>
                    <a:pt x="210503" y="0"/>
                  </a:cubicBezTo>
                  <a:cubicBezTo>
                    <a:pt x="326760" y="0"/>
                    <a:pt x="421005" y="94245"/>
                    <a:pt x="421005" y="210503"/>
                  </a:cubicBezTo>
                  <a:close/>
                </a:path>
              </a:pathLst>
            </a:custGeom>
            <a:solidFill>
              <a:schemeClr val="bg1"/>
            </a:solidFill>
            <a:ln w="9525" cap="flat">
              <a:noFill/>
              <a:prstDash val="solid"/>
              <a:miter/>
            </a:ln>
          </p:spPr>
          <p:txBody>
            <a:bodyPr rtlCol="0" anchor="ctr"/>
            <a:lstStyle/>
            <a:p>
              <a:pPr rtl="0"/>
              <a:endParaRPr lang="es-ES" dirty="0"/>
            </a:p>
          </p:txBody>
        </p:sp>
      </p:grpSp>
    </p:spTree>
    <p:extLst>
      <p:ext uri="{BB962C8B-B14F-4D97-AF65-F5344CB8AC3E}">
        <p14:creationId xmlns:p14="http://schemas.microsoft.com/office/powerpoint/2010/main" val="1755836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ángulo 118">
            <a:extLst>
              <a:ext uri="{FF2B5EF4-FFF2-40B4-BE49-F238E27FC236}">
                <a16:creationId xmlns:a16="http://schemas.microsoft.com/office/drawing/2014/main" id="{A232244F-8840-466E-9AE7-D225B65DCB37}"/>
              </a:ext>
            </a:extLst>
          </p:cNvPr>
          <p:cNvSpPr/>
          <p:nvPr/>
        </p:nvSpPr>
        <p:spPr>
          <a:xfrm>
            <a:off x="123826" y="4657724"/>
            <a:ext cx="11944348" cy="2070316"/>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8" name="Rectángulo 117">
            <a:extLst>
              <a:ext uri="{FF2B5EF4-FFF2-40B4-BE49-F238E27FC236}">
                <a16:creationId xmlns:a16="http://schemas.microsoft.com/office/drawing/2014/main" id="{0EBD2D90-E59A-484E-AA1E-6522E7813BFE}"/>
              </a:ext>
            </a:extLst>
          </p:cNvPr>
          <p:cNvSpPr/>
          <p:nvPr/>
        </p:nvSpPr>
        <p:spPr>
          <a:xfrm>
            <a:off x="123826" y="129960"/>
            <a:ext cx="11944348" cy="4689690"/>
          </a:xfrm>
          <a:prstGeom prst="rec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 name="Título 2">
            <a:extLst>
              <a:ext uri="{FF2B5EF4-FFF2-40B4-BE49-F238E27FC236}">
                <a16:creationId xmlns:a16="http://schemas.microsoft.com/office/drawing/2014/main" id="{8AD0FB06-2085-443B-B5B7-9CF837FCEA61}"/>
              </a:ext>
            </a:extLst>
          </p:cNvPr>
          <p:cNvSpPr>
            <a:spLocks noGrp="1"/>
          </p:cNvSpPr>
          <p:nvPr>
            <p:ph type="title"/>
          </p:nvPr>
        </p:nvSpPr>
        <p:spPr>
          <a:xfrm>
            <a:off x="683999" y="375173"/>
            <a:ext cx="6706701" cy="793012"/>
          </a:xfrm>
        </p:spPr>
        <p:txBody>
          <a:bodyPr rtlCol="0"/>
          <a:lstStyle/>
          <a:p>
            <a:pPr rtl="0"/>
            <a:r>
              <a:rPr lang="es-ES" dirty="0"/>
              <a:t>DIAGRAMA DE ARQUITECTURA</a:t>
            </a:r>
          </a:p>
        </p:txBody>
      </p:sp>
      <p:sp>
        <p:nvSpPr>
          <p:cNvPr id="4" name="Marcador de número de diapositiva 3">
            <a:extLst>
              <a:ext uri="{FF2B5EF4-FFF2-40B4-BE49-F238E27FC236}">
                <a16:creationId xmlns:a16="http://schemas.microsoft.com/office/drawing/2014/main" id="{3B609C69-D3CD-4837-8831-CFA5A72454EF}"/>
              </a:ext>
            </a:extLst>
          </p:cNvPr>
          <p:cNvSpPr>
            <a:spLocks noGrp="1"/>
          </p:cNvSpPr>
          <p:nvPr>
            <p:ph type="sldNum" sz="quarter" idx="11"/>
          </p:nvPr>
        </p:nvSpPr>
        <p:spPr/>
        <p:txBody>
          <a:bodyPr rtlCol="0"/>
          <a:lstStyle/>
          <a:p>
            <a:pPr rtl="0"/>
            <a:fld id="{EECC7194-A4D0-457B-9D3E-53681723AFF7}" type="slidenum">
              <a:rPr lang="es-ES" sz="1000" smtClean="0"/>
              <a:pPr rtl="0"/>
              <a:t>6</a:t>
            </a:fld>
            <a:endParaRPr lang="es-ES" sz="1000"/>
          </a:p>
        </p:txBody>
      </p:sp>
      <p:cxnSp>
        <p:nvCxnSpPr>
          <p:cNvPr id="237" name="Conector recto 236" descr="Línea de tiempo">
            <a:extLst>
              <a:ext uri="{FF2B5EF4-FFF2-40B4-BE49-F238E27FC236}">
                <a16:creationId xmlns:a16="http://schemas.microsoft.com/office/drawing/2014/main" id="{E47E492C-0FED-4F4E-92CE-B73CAD58C94B}"/>
              </a:ext>
            </a:extLst>
          </p:cNvPr>
          <p:cNvCxnSpPr>
            <a:cxnSpLocks/>
          </p:cNvCxnSpPr>
          <p:nvPr/>
        </p:nvCxnSpPr>
        <p:spPr>
          <a:xfrm flipH="1">
            <a:off x="1551760" y="5297160"/>
            <a:ext cx="8622102" cy="0"/>
          </a:xfrm>
          <a:prstGeom prst="line">
            <a:avLst/>
          </a:prstGeom>
          <a:ln w="15875" cmpd="sng">
            <a:solidFill>
              <a:schemeClr val="bg1">
                <a:alpha val="20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223" name="Gráfico 222" descr="Marca">
            <a:extLst>
              <a:ext uri="{FF2B5EF4-FFF2-40B4-BE49-F238E27FC236}">
                <a16:creationId xmlns:a16="http://schemas.microsoft.com/office/drawing/2014/main" id="{99DF536C-80BD-47E2-AE13-8108B01CBB5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3525" t="18748" r="17129" b="44918"/>
          <a:stretch/>
        </p:blipFill>
        <p:spPr>
          <a:xfrm rot="16200000" flipH="1">
            <a:off x="226291" y="437684"/>
            <a:ext cx="474099" cy="349077"/>
          </a:xfrm>
          <a:prstGeom prst="rect">
            <a:avLst/>
          </a:prstGeom>
        </p:spPr>
      </p:pic>
      <p:pic>
        <p:nvPicPr>
          <p:cNvPr id="9" name="Imagen 8">
            <a:extLst>
              <a:ext uri="{FF2B5EF4-FFF2-40B4-BE49-F238E27FC236}">
                <a16:creationId xmlns:a16="http://schemas.microsoft.com/office/drawing/2014/main" id="{4E7AD191-08DC-46C9-87D7-44BBF9AF3B85}"/>
              </a:ext>
            </a:extLst>
          </p:cNvPr>
          <p:cNvPicPr>
            <a:picLocks noChangeAspect="1"/>
          </p:cNvPicPr>
          <p:nvPr/>
        </p:nvPicPr>
        <p:blipFill>
          <a:blip r:embed="rId5"/>
          <a:stretch>
            <a:fillRect/>
          </a:stretch>
        </p:blipFill>
        <p:spPr>
          <a:xfrm>
            <a:off x="3391591" y="910586"/>
            <a:ext cx="6893239" cy="5653833"/>
          </a:xfrm>
          <a:prstGeom prst="rect">
            <a:avLst/>
          </a:prstGeom>
        </p:spPr>
      </p:pic>
    </p:spTree>
    <p:extLst>
      <p:ext uri="{BB962C8B-B14F-4D97-AF65-F5344CB8AC3E}">
        <p14:creationId xmlns:p14="http://schemas.microsoft.com/office/powerpoint/2010/main" val="72778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ángulo 118">
            <a:extLst>
              <a:ext uri="{FF2B5EF4-FFF2-40B4-BE49-F238E27FC236}">
                <a16:creationId xmlns:a16="http://schemas.microsoft.com/office/drawing/2014/main" id="{A232244F-8840-466E-9AE7-D225B65DCB37}"/>
              </a:ext>
            </a:extLst>
          </p:cNvPr>
          <p:cNvSpPr/>
          <p:nvPr/>
        </p:nvSpPr>
        <p:spPr>
          <a:xfrm>
            <a:off x="123826" y="4657724"/>
            <a:ext cx="11944348" cy="2070316"/>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8" name="Rectángulo 117">
            <a:extLst>
              <a:ext uri="{FF2B5EF4-FFF2-40B4-BE49-F238E27FC236}">
                <a16:creationId xmlns:a16="http://schemas.microsoft.com/office/drawing/2014/main" id="{0EBD2D90-E59A-484E-AA1E-6522E7813BFE}"/>
              </a:ext>
            </a:extLst>
          </p:cNvPr>
          <p:cNvSpPr/>
          <p:nvPr/>
        </p:nvSpPr>
        <p:spPr>
          <a:xfrm>
            <a:off x="123826" y="129960"/>
            <a:ext cx="11944348" cy="4689690"/>
          </a:xfrm>
          <a:prstGeom prst="rec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 name="Título 2">
            <a:extLst>
              <a:ext uri="{FF2B5EF4-FFF2-40B4-BE49-F238E27FC236}">
                <a16:creationId xmlns:a16="http://schemas.microsoft.com/office/drawing/2014/main" id="{8AD0FB06-2085-443B-B5B7-9CF837FCEA61}"/>
              </a:ext>
            </a:extLst>
          </p:cNvPr>
          <p:cNvSpPr>
            <a:spLocks noGrp="1"/>
          </p:cNvSpPr>
          <p:nvPr>
            <p:ph type="title"/>
          </p:nvPr>
        </p:nvSpPr>
        <p:spPr>
          <a:xfrm>
            <a:off x="684000" y="375173"/>
            <a:ext cx="6127834" cy="793012"/>
          </a:xfrm>
        </p:spPr>
        <p:txBody>
          <a:bodyPr rtlCol="0"/>
          <a:lstStyle/>
          <a:p>
            <a:pPr rtl="0"/>
            <a:r>
              <a:rPr lang="es-ES" dirty="0"/>
              <a:t>wIREFRAMES</a:t>
            </a:r>
          </a:p>
        </p:txBody>
      </p:sp>
      <p:sp>
        <p:nvSpPr>
          <p:cNvPr id="4" name="Marcador de número de diapositiva 3">
            <a:extLst>
              <a:ext uri="{FF2B5EF4-FFF2-40B4-BE49-F238E27FC236}">
                <a16:creationId xmlns:a16="http://schemas.microsoft.com/office/drawing/2014/main" id="{3B609C69-D3CD-4837-8831-CFA5A72454EF}"/>
              </a:ext>
            </a:extLst>
          </p:cNvPr>
          <p:cNvSpPr>
            <a:spLocks noGrp="1"/>
          </p:cNvSpPr>
          <p:nvPr>
            <p:ph type="sldNum" sz="quarter" idx="11"/>
          </p:nvPr>
        </p:nvSpPr>
        <p:spPr/>
        <p:txBody>
          <a:bodyPr rtlCol="0"/>
          <a:lstStyle/>
          <a:p>
            <a:pPr rtl="0"/>
            <a:fld id="{EECC7194-A4D0-457B-9D3E-53681723AFF7}" type="slidenum">
              <a:rPr lang="es-ES" sz="1000" smtClean="0"/>
              <a:pPr rtl="0"/>
              <a:t>7</a:t>
            </a:fld>
            <a:endParaRPr lang="es-ES" sz="1000"/>
          </a:p>
        </p:txBody>
      </p:sp>
      <p:cxnSp>
        <p:nvCxnSpPr>
          <p:cNvPr id="237" name="Conector recto 236" descr="Línea de tiempo">
            <a:extLst>
              <a:ext uri="{FF2B5EF4-FFF2-40B4-BE49-F238E27FC236}">
                <a16:creationId xmlns:a16="http://schemas.microsoft.com/office/drawing/2014/main" id="{E47E492C-0FED-4F4E-92CE-B73CAD58C94B}"/>
              </a:ext>
            </a:extLst>
          </p:cNvPr>
          <p:cNvCxnSpPr>
            <a:cxnSpLocks/>
          </p:cNvCxnSpPr>
          <p:nvPr/>
        </p:nvCxnSpPr>
        <p:spPr>
          <a:xfrm flipH="1">
            <a:off x="2113823" y="5297160"/>
            <a:ext cx="8622102" cy="0"/>
          </a:xfrm>
          <a:prstGeom prst="line">
            <a:avLst/>
          </a:prstGeom>
          <a:ln w="15875" cmpd="sng">
            <a:solidFill>
              <a:schemeClr val="bg1">
                <a:alpha val="20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223" name="Gráfico 222" descr="Marca">
            <a:extLst>
              <a:ext uri="{FF2B5EF4-FFF2-40B4-BE49-F238E27FC236}">
                <a16:creationId xmlns:a16="http://schemas.microsoft.com/office/drawing/2014/main" id="{99DF536C-80BD-47E2-AE13-8108B01CBB5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3525" t="18748" r="17129" b="44918"/>
          <a:stretch/>
        </p:blipFill>
        <p:spPr>
          <a:xfrm rot="16200000" flipH="1">
            <a:off x="226291" y="437684"/>
            <a:ext cx="474099" cy="349077"/>
          </a:xfrm>
          <a:prstGeom prst="rect">
            <a:avLst/>
          </a:prstGeom>
        </p:spPr>
      </p:pic>
      <p:pic>
        <p:nvPicPr>
          <p:cNvPr id="1026" name="Picture 2">
            <a:extLst>
              <a:ext uri="{FF2B5EF4-FFF2-40B4-BE49-F238E27FC236}">
                <a16:creationId xmlns:a16="http://schemas.microsoft.com/office/drawing/2014/main" id="{7AFD7CA5-2BCF-432D-9294-D7703E89AC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752" y="1276032"/>
            <a:ext cx="5902734" cy="4197500"/>
          </a:xfrm>
          <a:prstGeom prst="rect">
            <a:avLst/>
          </a:prstGeom>
          <a:noFill/>
          <a:extLst>
            <a:ext uri="{909E8E84-426E-40DD-AFC4-6F175D3DCCD1}">
              <a14:hiddenFill xmlns:a14="http://schemas.microsoft.com/office/drawing/2010/main">
                <a:solidFill>
                  <a:srgbClr val="FFFFFF"/>
                </a:solidFill>
              </a14:hiddenFill>
            </a:ext>
          </a:extLst>
        </p:spPr>
      </p:pic>
      <p:sp>
        <p:nvSpPr>
          <p:cNvPr id="120" name="Título 2">
            <a:extLst>
              <a:ext uri="{FF2B5EF4-FFF2-40B4-BE49-F238E27FC236}">
                <a16:creationId xmlns:a16="http://schemas.microsoft.com/office/drawing/2014/main" id="{F56530A3-1B86-4F57-8636-BA695D71C27D}"/>
              </a:ext>
            </a:extLst>
          </p:cNvPr>
          <p:cNvSpPr txBox="1">
            <a:spLocks/>
          </p:cNvSpPr>
          <p:nvPr/>
        </p:nvSpPr>
        <p:spPr>
          <a:xfrm>
            <a:off x="1134245" y="1041383"/>
            <a:ext cx="1751141" cy="49219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1" kern="1200" cap="all" spc="-150" baseline="0">
                <a:solidFill>
                  <a:schemeClr val="bg1"/>
                </a:solidFill>
                <a:latin typeface="+mj-lt"/>
                <a:ea typeface="+mj-ea"/>
                <a:cs typeface="+mj-cs"/>
              </a:defRPr>
            </a:lvl1pPr>
          </a:lstStyle>
          <a:p>
            <a:r>
              <a:rPr lang="es-ES" sz="2400" dirty="0"/>
              <a:t>Login:</a:t>
            </a:r>
          </a:p>
        </p:txBody>
      </p:sp>
      <p:pic>
        <p:nvPicPr>
          <p:cNvPr id="1028" name="Picture 4">
            <a:extLst>
              <a:ext uri="{FF2B5EF4-FFF2-40B4-BE49-F238E27FC236}">
                <a16:creationId xmlns:a16="http://schemas.microsoft.com/office/drawing/2014/main" id="{B8D8058D-31A4-4941-AB96-2958C2670C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6414" y="1074765"/>
            <a:ext cx="2489350" cy="503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823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ángulo 118">
            <a:extLst>
              <a:ext uri="{FF2B5EF4-FFF2-40B4-BE49-F238E27FC236}">
                <a16:creationId xmlns:a16="http://schemas.microsoft.com/office/drawing/2014/main" id="{A232244F-8840-466E-9AE7-D225B65DCB37}"/>
              </a:ext>
            </a:extLst>
          </p:cNvPr>
          <p:cNvSpPr/>
          <p:nvPr/>
        </p:nvSpPr>
        <p:spPr>
          <a:xfrm>
            <a:off x="123826" y="4657724"/>
            <a:ext cx="11944348" cy="2070316"/>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8" name="Rectángulo 117">
            <a:extLst>
              <a:ext uri="{FF2B5EF4-FFF2-40B4-BE49-F238E27FC236}">
                <a16:creationId xmlns:a16="http://schemas.microsoft.com/office/drawing/2014/main" id="{0EBD2D90-E59A-484E-AA1E-6522E7813BFE}"/>
              </a:ext>
            </a:extLst>
          </p:cNvPr>
          <p:cNvSpPr/>
          <p:nvPr/>
        </p:nvSpPr>
        <p:spPr>
          <a:xfrm>
            <a:off x="123826" y="129960"/>
            <a:ext cx="11944348" cy="4689690"/>
          </a:xfrm>
          <a:prstGeom prst="rec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 name="Título 2">
            <a:extLst>
              <a:ext uri="{FF2B5EF4-FFF2-40B4-BE49-F238E27FC236}">
                <a16:creationId xmlns:a16="http://schemas.microsoft.com/office/drawing/2014/main" id="{8AD0FB06-2085-443B-B5B7-9CF837FCEA61}"/>
              </a:ext>
            </a:extLst>
          </p:cNvPr>
          <p:cNvSpPr>
            <a:spLocks noGrp="1"/>
          </p:cNvSpPr>
          <p:nvPr>
            <p:ph type="title"/>
          </p:nvPr>
        </p:nvSpPr>
        <p:spPr>
          <a:xfrm>
            <a:off x="684000" y="375173"/>
            <a:ext cx="6127834" cy="793012"/>
          </a:xfrm>
        </p:spPr>
        <p:txBody>
          <a:bodyPr rtlCol="0"/>
          <a:lstStyle/>
          <a:p>
            <a:pPr rtl="0"/>
            <a:r>
              <a:rPr lang="es-ES" dirty="0"/>
              <a:t>wIREFRAMES</a:t>
            </a:r>
          </a:p>
        </p:txBody>
      </p:sp>
      <p:sp>
        <p:nvSpPr>
          <p:cNvPr id="4" name="Marcador de número de diapositiva 3">
            <a:extLst>
              <a:ext uri="{FF2B5EF4-FFF2-40B4-BE49-F238E27FC236}">
                <a16:creationId xmlns:a16="http://schemas.microsoft.com/office/drawing/2014/main" id="{3B609C69-D3CD-4837-8831-CFA5A72454EF}"/>
              </a:ext>
            </a:extLst>
          </p:cNvPr>
          <p:cNvSpPr>
            <a:spLocks noGrp="1"/>
          </p:cNvSpPr>
          <p:nvPr>
            <p:ph type="sldNum" sz="quarter" idx="11"/>
          </p:nvPr>
        </p:nvSpPr>
        <p:spPr/>
        <p:txBody>
          <a:bodyPr rtlCol="0"/>
          <a:lstStyle/>
          <a:p>
            <a:pPr rtl="0"/>
            <a:fld id="{EECC7194-A4D0-457B-9D3E-53681723AFF7}" type="slidenum">
              <a:rPr lang="es-ES" sz="1000" smtClean="0"/>
              <a:pPr rtl="0"/>
              <a:t>8</a:t>
            </a:fld>
            <a:endParaRPr lang="es-ES" sz="1000"/>
          </a:p>
        </p:txBody>
      </p:sp>
      <p:cxnSp>
        <p:nvCxnSpPr>
          <p:cNvPr id="237" name="Conector recto 236" descr="Línea de tiempo">
            <a:extLst>
              <a:ext uri="{FF2B5EF4-FFF2-40B4-BE49-F238E27FC236}">
                <a16:creationId xmlns:a16="http://schemas.microsoft.com/office/drawing/2014/main" id="{E47E492C-0FED-4F4E-92CE-B73CAD58C94B}"/>
              </a:ext>
            </a:extLst>
          </p:cNvPr>
          <p:cNvCxnSpPr>
            <a:cxnSpLocks/>
          </p:cNvCxnSpPr>
          <p:nvPr/>
        </p:nvCxnSpPr>
        <p:spPr>
          <a:xfrm flipH="1">
            <a:off x="2113823" y="5297160"/>
            <a:ext cx="8622102" cy="0"/>
          </a:xfrm>
          <a:prstGeom prst="line">
            <a:avLst/>
          </a:prstGeom>
          <a:ln w="15875" cmpd="sng">
            <a:solidFill>
              <a:schemeClr val="bg1">
                <a:alpha val="20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223" name="Gráfico 222" descr="Marca">
            <a:extLst>
              <a:ext uri="{FF2B5EF4-FFF2-40B4-BE49-F238E27FC236}">
                <a16:creationId xmlns:a16="http://schemas.microsoft.com/office/drawing/2014/main" id="{99DF536C-80BD-47E2-AE13-8108B01CBB5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3525" t="18748" r="17129" b="44918"/>
          <a:stretch/>
        </p:blipFill>
        <p:spPr>
          <a:xfrm rot="16200000" flipH="1">
            <a:off x="226291" y="437684"/>
            <a:ext cx="474099" cy="349077"/>
          </a:xfrm>
          <a:prstGeom prst="rect">
            <a:avLst/>
          </a:prstGeom>
        </p:spPr>
      </p:pic>
      <p:sp>
        <p:nvSpPr>
          <p:cNvPr id="120" name="Título 2">
            <a:extLst>
              <a:ext uri="{FF2B5EF4-FFF2-40B4-BE49-F238E27FC236}">
                <a16:creationId xmlns:a16="http://schemas.microsoft.com/office/drawing/2014/main" id="{F56530A3-1B86-4F57-8636-BA695D71C27D}"/>
              </a:ext>
            </a:extLst>
          </p:cNvPr>
          <p:cNvSpPr txBox="1">
            <a:spLocks/>
          </p:cNvSpPr>
          <p:nvPr/>
        </p:nvSpPr>
        <p:spPr>
          <a:xfrm>
            <a:off x="884040" y="1076206"/>
            <a:ext cx="1751141" cy="49219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1" kern="1200" cap="all" spc="-150" baseline="0">
                <a:solidFill>
                  <a:schemeClr val="bg1"/>
                </a:solidFill>
                <a:latin typeface="+mj-lt"/>
                <a:ea typeface="+mj-ea"/>
                <a:cs typeface="+mj-cs"/>
              </a:defRPr>
            </a:lvl1pPr>
          </a:lstStyle>
          <a:p>
            <a:r>
              <a:rPr lang="es-ES" sz="2400" dirty="0"/>
              <a:t>cHATBOT:</a:t>
            </a:r>
          </a:p>
        </p:txBody>
      </p:sp>
      <p:pic>
        <p:nvPicPr>
          <p:cNvPr id="2050" name="Picture 2">
            <a:extLst>
              <a:ext uri="{FF2B5EF4-FFF2-40B4-BE49-F238E27FC236}">
                <a16:creationId xmlns:a16="http://schemas.microsoft.com/office/drawing/2014/main" id="{A230289D-1D31-46A9-A851-6ECFC9C752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9779" y="1083557"/>
            <a:ext cx="6506931" cy="41799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9E99551-90B7-4678-B7E7-CB50D130D4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6939" y="612222"/>
            <a:ext cx="2446259" cy="529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801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Forma&#10;&#10;Descripción generada automáticamente">
            <a:extLst>
              <a:ext uri="{FF2B5EF4-FFF2-40B4-BE49-F238E27FC236}">
                <a16:creationId xmlns:a16="http://schemas.microsoft.com/office/drawing/2014/main" id="{B936B769-937F-4102-8A9F-4A07BC4EDE1E}"/>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a:xfrm>
            <a:off x="0" y="0"/>
            <a:ext cx="12180888" cy="6858000"/>
          </a:xfrm>
        </p:spPr>
      </p:pic>
      <p:sp>
        <p:nvSpPr>
          <p:cNvPr id="3" name="Título 2">
            <a:extLst>
              <a:ext uri="{FF2B5EF4-FFF2-40B4-BE49-F238E27FC236}">
                <a16:creationId xmlns:a16="http://schemas.microsoft.com/office/drawing/2014/main" id="{C17F5BF1-88DB-42F2-98A6-4C7FBFC311C4}"/>
              </a:ext>
            </a:extLst>
          </p:cNvPr>
          <p:cNvSpPr>
            <a:spLocks noGrp="1"/>
          </p:cNvSpPr>
          <p:nvPr>
            <p:ph type="ctrTitle"/>
          </p:nvPr>
        </p:nvSpPr>
        <p:spPr>
          <a:xfrm>
            <a:off x="0" y="0"/>
            <a:ext cx="10629202" cy="6857999"/>
          </a:xfrm>
        </p:spPr>
        <p:txBody>
          <a:bodyPr rtlCol="0"/>
          <a:lstStyle/>
          <a:p>
            <a:pPr rtl="0"/>
            <a:r>
              <a:rPr lang="es-ES" dirty="0"/>
              <a:t>Muchas</a:t>
            </a:r>
            <a:br>
              <a:rPr lang="es-ES" dirty="0"/>
            </a:br>
            <a:r>
              <a:rPr lang="es-ES" dirty="0"/>
              <a:t>gracias</a:t>
            </a:r>
          </a:p>
        </p:txBody>
      </p:sp>
      <p:sp>
        <p:nvSpPr>
          <p:cNvPr id="4" name="Marcador de texto 3">
            <a:extLst>
              <a:ext uri="{FF2B5EF4-FFF2-40B4-BE49-F238E27FC236}">
                <a16:creationId xmlns:a16="http://schemas.microsoft.com/office/drawing/2014/main" id="{7E7E363B-55F5-4528-8A9D-A5D90055CD92}"/>
              </a:ext>
            </a:extLst>
          </p:cNvPr>
          <p:cNvSpPr>
            <a:spLocks noGrp="1"/>
          </p:cNvSpPr>
          <p:nvPr>
            <p:ph type="body" sz="quarter" idx="13"/>
          </p:nvPr>
        </p:nvSpPr>
        <p:spPr/>
        <p:txBody>
          <a:bodyPr rtlCol="0"/>
          <a:lstStyle/>
          <a:p>
            <a:pPr rtl="0"/>
            <a:r>
              <a:rPr lang="es-ES" dirty="0"/>
              <a:t>Genaro Martínez</a:t>
            </a:r>
          </a:p>
        </p:txBody>
      </p:sp>
      <p:sp>
        <p:nvSpPr>
          <p:cNvPr id="5" name="Marcador de texto 4">
            <a:extLst>
              <a:ext uri="{FF2B5EF4-FFF2-40B4-BE49-F238E27FC236}">
                <a16:creationId xmlns:a16="http://schemas.microsoft.com/office/drawing/2014/main" id="{045FEE4F-333C-40EF-B46D-8D25C79C05D2}"/>
              </a:ext>
            </a:extLst>
          </p:cNvPr>
          <p:cNvSpPr>
            <a:spLocks noGrp="1"/>
          </p:cNvSpPr>
          <p:nvPr>
            <p:ph type="body" sz="quarter" idx="14"/>
          </p:nvPr>
        </p:nvSpPr>
        <p:spPr/>
        <p:txBody>
          <a:bodyPr rtlCol="0"/>
          <a:lstStyle/>
          <a:p>
            <a:pPr rtl="0"/>
            <a:r>
              <a:rPr lang="es-PE" b="0" i="0" dirty="0">
                <a:solidFill>
                  <a:srgbClr val="DCDDDE"/>
                </a:solidFill>
                <a:effectLst/>
                <a:latin typeface="Whitney"/>
              </a:rPr>
              <a:t>docbot010422@gmail.com</a:t>
            </a:r>
            <a:endParaRPr lang="es-ES" dirty="0"/>
          </a:p>
        </p:txBody>
      </p:sp>
      <p:sp>
        <p:nvSpPr>
          <p:cNvPr id="6" name="Marcador de texto 5">
            <a:extLst>
              <a:ext uri="{FF2B5EF4-FFF2-40B4-BE49-F238E27FC236}">
                <a16:creationId xmlns:a16="http://schemas.microsoft.com/office/drawing/2014/main" id="{05F44DEB-FABF-4ADE-B7EB-29DFAFA3DFF6}"/>
              </a:ext>
            </a:extLst>
          </p:cNvPr>
          <p:cNvSpPr>
            <a:spLocks noGrp="1"/>
          </p:cNvSpPr>
          <p:nvPr>
            <p:ph type="body" sz="quarter" idx="15"/>
          </p:nvPr>
        </p:nvSpPr>
        <p:spPr>
          <a:xfrm>
            <a:off x="1917700" y="5695387"/>
            <a:ext cx="3314700" cy="205029"/>
          </a:xfrm>
        </p:spPr>
        <p:txBody>
          <a:bodyPr rtlCol="0"/>
          <a:lstStyle/>
          <a:p>
            <a:pPr rtl="0"/>
            <a:r>
              <a:rPr lang="es-ES" dirty="0"/>
              <a:t>(+51) 902024819</a:t>
            </a:r>
          </a:p>
        </p:txBody>
      </p:sp>
      <p:sp>
        <p:nvSpPr>
          <p:cNvPr id="7" name="Marcador de texto 6">
            <a:extLst>
              <a:ext uri="{FF2B5EF4-FFF2-40B4-BE49-F238E27FC236}">
                <a16:creationId xmlns:a16="http://schemas.microsoft.com/office/drawing/2014/main" id="{CF795760-75DB-4415-BB10-2C6299BBF11C}"/>
              </a:ext>
            </a:extLst>
          </p:cNvPr>
          <p:cNvSpPr>
            <a:spLocks noGrp="1"/>
          </p:cNvSpPr>
          <p:nvPr>
            <p:ph type="body" sz="quarter" idx="16"/>
          </p:nvPr>
        </p:nvSpPr>
        <p:spPr/>
        <p:txBody>
          <a:bodyPr rtlCol="0"/>
          <a:lstStyle/>
          <a:p>
            <a:pPr rtl="0"/>
            <a:r>
              <a:rPr lang="es-ES" dirty="0"/>
              <a:t>REPRESENTANTE</a:t>
            </a:r>
          </a:p>
        </p:txBody>
      </p:sp>
      <p:sp>
        <p:nvSpPr>
          <p:cNvPr id="18" name="Rectángulo 17">
            <a:extLst>
              <a:ext uri="{FF2B5EF4-FFF2-40B4-BE49-F238E27FC236}">
                <a16:creationId xmlns:a16="http://schemas.microsoft.com/office/drawing/2014/main" id="{AAF39051-1049-4508-8373-6A289966AA59}"/>
              </a:ext>
              <a:ext uri="{C183D7F6-B498-43B3-948B-1728B52AA6E4}">
                <adec:decorative xmlns:adec="http://schemas.microsoft.com/office/drawing/2017/decorative" val="1"/>
              </a:ext>
            </a:extLst>
          </p:cNvPr>
          <p:cNvSpPr/>
          <p:nvPr/>
        </p:nvSpPr>
        <p:spPr>
          <a:xfrm>
            <a:off x="781399" y="2238573"/>
            <a:ext cx="10629202"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9" name="objeto 7" descr="Rectángulo beige">
            <a:extLst>
              <a:ext uri="{FF2B5EF4-FFF2-40B4-BE49-F238E27FC236}">
                <a16:creationId xmlns:a16="http://schemas.microsoft.com/office/drawing/2014/main" id="{2D7851E8-1907-4C8A-A16F-E461B5BFA940}"/>
              </a:ext>
            </a:extLst>
          </p:cNvPr>
          <p:cNvSpPr/>
          <p:nvPr/>
        </p:nvSpPr>
        <p:spPr bwMode="white">
          <a:xfrm flipV="1">
            <a:off x="1204699" y="37916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es-ES"/>
          </a:p>
        </p:txBody>
      </p:sp>
      <p:grpSp>
        <p:nvGrpSpPr>
          <p:cNvPr id="46" name="Grupo 45" descr="Icono teléfono">
            <a:extLst>
              <a:ext uri="{FF2B5EF4-FFF2-40B4-BE49-F238E27FC236}">
                <a16:creationId xmlns:a16="http://schemas.microsoft.com/office/drawing/2014/main" id="{4BB2D73A-DB1F-47D9-9BDA-D6F01A0EDC06}"/>
              </a:ext>
            </a:extLst>
          </p:cNvPr>
          <p:cNvGrpSpPr/>
          <p:nvPr/>
        </p:nvGrpSpPr>
        <p:grpSpPr>
          <a:xfrm>
            <a:off x="1365937" y="5637315"/>
            <a:ext cx="297521" cy="297521"/>
            <a:chOff x="1334697" y="5606075"/>
            <a:chExt cx="360000" cy="360000"/>
          </a:xfrm>
        </p:grpSpPr>
        <p:sp>
          <p:nvSpPr>
            <p:cNvPr id="47" name="Forma libre: Forma 46">
              <a:extLst>
                <a:ext uri="{FF2B5EF4-FFF2-40B4-BE49-F238E27FC236}">
                  <a16:creationId xmlns:a16="http://schemas.microsoft.com/office/drawing/2014/main" id="{3C40AF29-F294-4B60-B5B4-56011134948E}"/>
                </a:ext>
              </a:extLst>
            </p:cNvPr>
            <p:cNvSpPr/>
            <p:nvPr/>
          </p:nvSpPr>
          <p:spPr>
            <a:xfrm>
              <a:off x="1423220" y="5624464"/>
              <a:ext cx="257175" cy="257175"/>
            </a:xfrm>
            <a:custGeom>
              <a:avLst/>
              <a:gdLst>
                <a:gd name="connsiteX0" fmla="*/ 0 w 257175"/>
                <a:gd name="connsiteY0" fmla="*/ 163664 h 257175"/>
                <a:gd name="connsiteX1" fmla="*/ 163664 w 257175"/>
                <a:gd name="connsiteY1" fmla="*/ 0 h 257175"/>
                <a:gd name="connsiteX2" fmla="*/ 261323 w 257175"/>
                <a:gd name="connsiteY2" fmla="*/ 97659 h 257175"/>
                <a:gd name="connsiteX3" fmla="*/ 97659 w 257175"/>
                <a:gd name="connsiteY3" fmla="*/ 261323 h 257175"/>
              </a:gdLst>
              <a:ahLst/>
              <a:cxnLst>
                <a:cxn ang="0">
                  <a:pos x="connsiteX0" y="connsiteY0"/>
                </a:cxn>
                <a:cxn ang="0">
                  <a:pos x="connsiteX1" y="connsiteY1"/>
                </a:cxn>
                <a:cxn ang="0">
                  <a:pos x="connsiteX2" y="connsiteY2"/>
                </a:cxn>
                <a:cxn ang="0">
                  <a:pos x="connsiteX3" y="connsiteY3"/>
                </a:cxn>
              </a:cxnLst>
              <a:rect l="l" t="t" r="r" b="b"/>
              <a:pathLst>
                <a:path w="257175" h="257175">
                  <a:moveTo>
                    <a:pt x="0" y="163664"/>
                  </a:moveTo>
                  <a:lnTo>
                    <a:pt x="163664" y="0"/>
                  </a:lnTo>
                  <a:lnTo>
                    <a:pt x="261323" y="97659"/>
                  </a:lnTo>
                  <a:lnTo>
                    <a:pt x="97659" y="261323"/>
                  </a:lnTo>
                  <a:close/>
                </a:path>
              </a:pathLst>
            </a:custGeom>
            <a:noFill/>
            <a:ln w="23813" cap="flat">
              <a:solidFill>
                <a:schemeClr val="accent1"/>
              </a:solidFill>
              <a:prstDash val="solid"/>
              <a:round/>
            </a:ln>
          </p:spPr>
          <p:txBody>
            <a:bodyPr rtlCol="0" anchor="ctr"/>
            <a:lstStyle/>
            <a:p>
              <a:pPr rtl="0"/>
              <a:endParaRPr lang="es-ES"/>
            </a:p>
          </p:txBody>
        </p:sp>
        <p:sp>
          <p:nvSpPr>
            <p:cNvPr id="48" name="Forma libre: Forma 47">
              <a:extLst>
                <a:ext uri="{FF2B5EF4-FFF2-40B4-BE49-F238E27FC236}">
                  <a16:creationId xmlns:a16="http://schemas.microsoft.com/office/drawing/2014/main" id="{82F5782C-5E0E-47EA-861C-88990A8D95DF}"/>
                </a:ext>
              </a:extLst>
            </p:cNvPr>
            <p:cNvSpPr/>
            <p:nvPr/>
          </p:nvSpPr>
          <p:spPr>
            <a:xfrm>
              <a:off x="1491815" y="5800385"/>
              <a:ext cx="9525" cy="9525"/>
            </a:xfrm>
            <a:custGeom>
              <a:avLst/>
              <a:gdLst>
                <a:gd name="connsiteX0" fmla="*/ 0 w 9525"/>
                <a:gd name="connsiteY0" fmla="*/ 0 h 9525"/>
                <a:gd name="connsiteX1" fmla="*/ 17145 w 9525"/>
                <a:gd name="connsiteY1" fmla="*/ 18098 h 9525"/>
              </a:gdLst>
              <a:ahLst/>
              <a:cxnLst>
                <a:cxn ang="0">
                  <a:pos x="connsiteX0" y="connsiteY0"/>
                </a:cxn>
                <a:cxn ang="0">
                  <a:pos x="connsiteX1" y="connsiteY1"/>
                </a:cxn>
              </a:cxnLst>
              <a:rect l="l" t="t" r="r" b="b"/>
              <a:pathLst>
                <a:path w="9525" h="9525">
                  <a:moveTo>
                    <a:pt x="0" y="0"/>
                  </a:moveTo>
                  <a:lnTo>
                    <a:pt x="17145" y="18098"/>
                  </a:lnTo>
                </a:path>
              </a:pathLst>
            </a:custGeom>
            <a:ln w="23813" cap="flat">
              <a:solidFill>
                <a:schemeClr val="accent1"/>
              </a:solidFill>
              <a:prstDash val="solid"/>
              <a:round/>
            </a:ln>
          </p:spPr>
          <p:txBody>
            <a:bodyPr rtlCol="0" anchor="ctr"/>
            <a:lstStyle/>
            <a:p>
              <a:pPr rtl="0"/>
              <a:endParaRPr lang="es-ES"/>
            </a:p>
          </p:txBody>
        </p:sp>
        <p:sp>
          <p:nvSpPr>
            <p:cNvPr id="49" name="Forma libre: Forma 48">
              <a:extLst>
                <a:ext uri="{FF2B5EF4-FFF2-40B4-BE49-F238E27FC236}">
                  <a16:creationId xmlns:a16="http://schemas.microsoft.com/office/drawing/2014/main" id="{0ACDDF69-03CD-491C-A9E4-08E5726C5BD3}"/>
                </a:ext>
              </a:extLst>
            </p:cNvPr>
            <p:cNvSpPr/>
            <p:nvPr/>
          </p:nvSpPr>
          <p:spPr>
            <a:xfrm>
              <a:off x="1334697" y="5606075"/>
              <a:ext cx="360000" cy="360000"/>
            </a:xfrm>
            <a:custGeom>
              <a:avLst/>
              <a:gdLst>
                <a:gd name="connsiteX0" fmla="*/ 0 w 360000"/>
                <a:gd name="connsiteY0" fmla="*/ 0 h 360000"/>
                <a:gd name="connsiteX1" fmla="*/ 185104 w 360000"/>
                <a:gd name="connsiteY1" fmla="*/ 0 h 360000"/>
                <a:gd name="connsiteX2" fmla="*/ 185104 w 360000"/>
                <a:gd name="connsiteY2" fmla="*/ 172694 h 360000"/>
                <a:gd name="connsiteX3" fmla="*/ 360000 w 360000"/>
                <a:gd name="connsiteY3" fmla="*/ 172694 h 360000"/>
                <a:gd name="connsiteX4" fmla="*/ 360000 w 360000"/>
                <a:gd name="connsiteY4" fmla="*/ 360000 h 360000"/>
                <a:gd name="connsiteX5" fmla="*/ 0 w 360000"/>
                <a:gd name="connsiteY5" fmla="*/ 360000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6" fmla="*/ 276544 w 360000"/>
                <a:gd name="connsiteY6" fmla="*/ 264134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0" fmla="*/ 360000 w 360000"/>
                <a:gd name="connsiteY0" fmla="*/ 172694 h 360000"/>
                <a:gd name="connsiteX1" fmla="*/ 360000 w 360000"/>
                <a:gd name="connsiteY1" fmla="*/ 360000 h 360000"/>
                <a:gd name="connsiteX2" fmla="*/ 0 w 360000"/>
                <a:gd name="connsiteY2" fmla="*/ 360000 h 360000"/>
                <a:gd name="connsiteX3" fmla="*/ 0 w 360000"/>
                <a:gd name="connsiteY3" fmla="*/ 0 h 360000"/>
                <a:gd name="connsiteX4" fmla="*/ 185104 w 360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 h="360000">
                  <a:moveTo>
                    <a:pt x="360000" y="172694"/>
                  </a:moveTo>
                  <a:lnTo>
                    <a:pt x="360000" y="360000"/>
                  </a:lnTo>
                  <a:lnTo>
                    <a:pt x="0" y="360000"/>
                  </a:lnTo>
                  <a:lnTo>
                    <a:pt x="0" y="0"/>
                  </a:lnTo>
                  <a:lnTo>
                    <a:pt x="185104" y="0"/>
                  </a:lnTo>
                </a:path>
              </a:pathLst>
            </a:custGeom>
            <a:noFill/>
            <a:ln w="9525" cap="flat">
              <a:solidFill>
                <a:schemeClr val="bg1">
                  <a:lumMod val="75000"/>
                </a:schemeClr>
              </a:solidFill>
              <a:prstDash val="solid"/>
              <a:miter/>
            </a:ln>
          </p:spPr>
          <p:txBody>
            <a:bodyPr rtlCol="0" anchor="ctr"/>
            <a:lstStyle/>
            <a:p>
              <a:pPr rtl="0"/>
              <a:endParaRPr lang="es-ES"/>
            </a:p>
          </p:txBody>
        </p:sp>
      </p:grpSp>
      <p:grpSp>
        <p:nvGrpSpPr>
          <p:cNvPr id="50" name="Grupo 49" descr="Icono correo electrónico">
            <a:extLst>
              <a:ext uri="{FF2B5EF4-FFF2-40B4-BE49-F238E27FC236}">
                <a16:creationId xmlns:a16="http://schemas.microsoft.com/office/drawing/2014/main" id="{F7F47E31-EB9A-4529-BE0F-A1213B79FE07}"/>
              </a:ext>
            </a:extLst>
          </p:cNvPr>
          <p:cNvGrpSpPr/>
          <p:nvPr/>
        </p:nvGrpSpPr>
        <p:grpSpPr>
          <a:xfrm>
            <a:off x="1365937" y="5133777"/>
            <a:ext cx="297521" cy="297521"/>
            <a:chOff x="1334697" y="5102537"/>
            <a:chExt cx="360000" cy="360000"/>
          </a:xfrm>
        </p:grpSpPr>
        <p:grpSp>
          <p:nvGrpSpPr>
            <p:cNvPr id="51" name="Grupo 50">
              <a:extLst>
                <a:ext uri="{FF2B5EF4-FFF2-40B4-BE49-F238E27FC236}">
                  <a16:creationId xmlns:a16="http://schemas.microsoft.com/office/drawing/2014/main" id="{299C0ACA-AA85-4505-A8DF-0275634D7832}"/>
                </a:ext>
              </a:extLst>
            </p:cNvPr>
            <p:cNvGrpSpPr/>
            <p:nvPr/>
          </p:nvGrpSpPr>
          <p:grpSpPr>
            <a:xfrm>
              <a:off x="1413695" y="5129259"/>
              <a:ext cx="257175" cy="257175"/>
              <a:chOff x="1423220" y="5138784"/>
              <a:chExt cx="257175" cy="257175"/>
            </a:xfrm>
          </p:grpSpPr>
          <p:sp>
            <p:nvSpPr>
              <p:cNvPr id="53" name="Forma libre: Forma 52">
                <a:extLst>
                  <a:ext uri="{FF2B5EF4-FFF2-40B4-BE49-F238E27FC236}">
                    <a16:creationId xmlns:a16="http://schemas.microsoft.com/office/drawing/2014/main" id="{85AA236B-9A92-4808-B7BB-0AEF3FD2754B}"/>
                  </a:ext>
                </a:extLst>
              </p:cNvPr>
              <p:cNvSpPr/>
              <p:nvPr/>
            </p:nvSpPr>
            <p:spPr>
              <a:xfrm>
                <a:off x="1423220" y="5138784"/>
                <a:ext cx="257175" cy="257175"/>
              </a:xfrm>
              <a:custGeom>
                <a:avLst/>
                <a:gdLst>
                  <a:gd name="connsiteX0" fmla="*/ 0 w 257175"/>
                  <a:gd name="connsiteY0" fmla="*/ 163664 h 257175"/>
                  <a:gd name="connsiteX1" fmla="*/ 163664 w 257175"/>
                  <a:gd name="connsiteY1" fmla="*/ 0 h 257175"/>
                  <a:gd name="connsiteX2" fmla="*/ 261323 w 257175"/>
                  <a:gd name="connsiteY2" fmla="*/ 97659 h 257175"/>
                  <a:gd name="connsiteX3" fmla="*/ 97659 w 257175"/>
                  <a:gd name="connsiteY3" fmla="*/ 261323 h 257175"/>
                </a:gdLst>
                <a:ahLst/>
                <a:cxnLst>
                  <a:cxn ang="0">
                    <a:pos x="connsiteX0" y="connsiteY0"/>
                  </a:cxn>
                  <a:cxn ang="0">
                    <a:pos x="connsiteX1" y="connsiteY1"/>
                  </a:cxn>
                  <a:cxn ang="0">
                    <a:pos x="connsiteX2" y="connsiteY2"/>
                  </a:cxn>
                  <a:cxn ang="0">
                    <a:pos x="connsiteX3" y="connsiteY3"/>
                  </a:cxn>
                </a:cxnLst>
                <a:rect l="l" t="t" r="r" b="b"/>
                <a:pathLst>
                  <a:path w="257175" h="257175">
                    <a:moveTo>
                      <a:pt x="0" y="163664"/>
                    </a:moveTo>
                    <a:lnTo>
                      <a:pt x="163664" y="0"/>
                    </a:lnTo>
                    <a:lnTo>
                      <a:pt x="261323" y="97659"/>
                    </a:lnTo>
                    <a:lnTo>
                      <a:pt x="97659" y="261323"/>
                    </a:lnTo>
                    <a:close/>
                  </a:path>
                </a:pathLst>
              </a:custGeom>
              <a:noFill/>
              <a:ln w="23813" cap="flat">
                <a:solidFill>
                  <a:schemeClr val="accent1"/>
                </a:solidFill>
                <a:prstDash val="solid"/>
                <a:round/>
              </a:ln>
            </p:spPr>
            <p:txBody>
              <a:bodyPr rtlCol="0" anchor="ctr"/>
              <a:lstStyle/>
              <a:p>
                <a:pPr rtl="0"/>
                <a:endParaRPr lang="es-ES"/>
              </a:p>
            </p:txBody>
          </p:sp>
          <p:sp>
            <p:nvSpPr>
              <p:cNvPr id="54" name="Forma libre: Forma 53">
                <a:extLst>
                  <a:ext uri="{FF2B5EF4-FFF2-40B4-BE49-F238E27FC236}">
                    <a16:creationId xmlns:a16="http://schemas.microsoft.com/office/drawing/2014/main" id="{94E72230-A0A3-4A80-AD64-FE14B4AA1A95}"/>
                  </a:ext>
                </a:extLst>
              </p:cNvPr>
              <p:cNvSpPr/>
              <p:nvPr/>
            </p:nvSpPr>
            <p:spPr>
              <a:xfrm>
                <a:off x="1427045" y="5144212"/>
                <a:ext cx="161925" cy="161925"/>
              </a:xfrm>
              <a:custGeom>
                <a:avLst/>
                <a:gdLst>
                  <a:gd name="connsiteX0" fmla="*/ 0 w 161925"/>
                  <a:gd name="connsiteY0" fmla="*/ 162878 h 161925"/>
                  <a:gd name="connsiteX1" fmla="*/ 141923 w 161925"/>
                  <a:gd name="connsiteY1" fmla="*/ 135255 h 161925"/>
                  <a:gd name="connsiteX2" fmla="*/ 162878 w 161925"/>
                  <a:gd name="connsiteY2" fmla="*/ 0 h 161925"/>
                </a:gdLst>
                <a:ahLst/>
                <a:cxnLst>
                  <a:cxn ang="0">
                    <a:pos x="connsiteX0" y="connsiteY0"/>
                  </a:cxn>
                  <a:cxn ang="0">
                    <a:pos x="connsiteX1" y="connsiteY1"/>
                  </a:cxn>
                  <a:cxn ang="0">
                    <a:pos x="connsiteX2" y="connsiteY2"/>
                  </a:cxn>
                </a:cxnLst>
                <a:rect l="l" t="t" r="r" b="b"/>
                <a:pathLst>
                  <a:path w="161925" h="161925">
                    <a:moveTo>
                      <a:pt x="0" y="162878"/>
                    </a:moveTo>
                    <a:lnTo>
                      <a:pt x="141923" y="135255"/>
                    </a:lnTo>
                    <a:lnTo>
                      <a:pt x="162878" y="0"/>
                    </a:lnTo>
                  </a:path>
                </a:pathLst>
              </a:custGeom>
              <a:noFill/>
              <a:ln w="23813" cap="flat">
                <a:solidFill>
                  <a:schemeClr val="accent1"/>
                </a:solidFill>
                <a:prstDash val="solid"/>
                <a:round/>
              </a:ln>
            </p:spPr>
            <p:txBody>
              <a:bodyPr rtlCol="0" anchor="ctr"/>
              <a:lstStyle/>
              <a:p>
                <a:pPr rtl="0"/>
                <a:endParaRPr lang="es-ES"/>
              </a:p>
            </p:txBody>
          </p:sp>
        </p:grpSp>
        <p:sp>
          <p:nvSpPr>
            <p:cNvPr id="52" name="Forma libre: Forma 51">
              <a:extLst>
                <a:ext uri="{FF2B5EF4-FFF2-40B4-BE49-F238E27FC236}">
                  <a16:creationId xmlns:a16="http://schemas.microsoft.com/office/drawing/2014/main" id="{D01D119F-74E1-4482-B664-AAD0BB5B651F}"/>
                </a:ext>
              </a:extLst>
            </p:cNvPr>
            <p:cNvSpPr/>
            <p:nvPr/>
          </p:nvSpPr>
          <p:spPr>
            <a:xfrm>
              <a:off x="1334697" y="5102537"/>
              <a:ext cx="360000" cy="360000"/>
            </a:xfrm>
            <a:custGeom>
              <a:avLst/>
              <a:gdLst>
                <a:gd name="connsiteX0" fmla="*/ 0 w 360000"/>
                <a:gd name="connsiteY0" fmla="*/ 0 h 360000"/>
                <a:gd name="connsiteX1" fmla="*/ 185104 w 360000"/>
                <a:gd name="connsiteY1" fmla="*/ 0 h 360000"/>
                <a:gd name="connsiteX2" fmla="*/ 185104 w 360000"/>
                <a:gd name="connsiteY2" fmla="*/ 172694 h 360000"/>
                <a:gd name="connsiteX3" fmla="*/ 360000 w 360000"/>
                <a:gd name="connsiteY3" fmla="*/ 172694 h 360000"/>
                <a:gd name="connsiteX4" fmla="*/ 360000 w 360000"/>
                <a:gd name="connsiteY4" fmla="*/ 360000 h 360000"/>
                <a:gd name="connsiteX5" fmla="*/ 0 w 360000"/>
                <a:gd name="connsiteY5" fmla="*/ 360000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6" fmla="*/ 276544 w 360000"/>
                <a:gd name="connsiteY6" fmla="*/ 264134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0" fmla="*/ 360000 w 360000"/>
                <a:gd name="connsiteY0" fmla="*/ 172694 h 360000"/>
                <a:gd name="connsiteX1" fmla="*/ 360000 w 360000"/>
                <a:gd name="connsiteY1" fmla="*/ 360000 h 360000"/>
                <a:gd name="connsiteX2" fmla="*/ 0 w 360000"/>
                <a:gd name="connsiteY2" fmla="*/ 360000 h 360000"/>
                <a:gd name="connsiteX3" fmla="*/ 0 w 360000"/>
                <a:gd name="connsiteY3" fmla="*/ 0 h 360000"/>
                <a:gd name="connsiteX4" fmla="*/ 185104 w 360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 h="360000">
                  <a:moveTo>
                    <a:pt x="360000" y="172694"/>
                  </a:moveTo>
                  <a:lnTo>
                    <a:pt x="360000" y="360000"/>
                  </a:lnTo>
                  <a:lnTo>
                    <a:pt x="0" y="360000"/>
                  </a:lnTo>
                  <a:lnTo>
                    <a:pt x="0" y="0"/>
                  </a:lnTo>
                  <a:lnTo>
                    <a:pt x="185104" y="0"/>
                  </a:lnTo>
                </a:path>
              </a:pathLst>
            </a:custGeom>
            <a:noFill/>
            <a:ln w="9525" cap="flat">
              <a:solidFill>
                <a:schemeClr val="bg1">
                  <a:lumMod val="75000"/>
                </a:schemeClr>
              </a:solidFill>
              <a:prstDash val="solid"/>
              <a:miter/>
            </a:ln>
          </p:spPr>
          <p:txBody>
            <a:bodyPr rtlCol="0" anchor="ctr"/>
            <a:lstStyle/>
            <a:p>
              <a:pPr rtl="0"/>
              <a:endParaRPr lang="es-ES"/>
            </a:p>
          </p:txBody>
        </p:sp>
      </p:grpSp>
      <p:grpSp>
        <p:nvGrpSpPr>
          <p:cNvPr id="55" name="Grupo 54" descr="Icono persona">
            <a:extLst>
              <a:ext uri="{FF2B5EF4-FFF2-40B4-BE49-F238E27FC236}">
                <a16:creationId xmlns:a16="http://schemas.microsoft.com/office/drawing/2014/main" id="{9E1A2D9D-4A3F-4720-9A14-FFD74FC5C7A2}"/>
              </a:ext>
            </a:extLst>
          </p:cNvPr>
          <p:cNvGrpSpPr/>
          <p:nvPr/>
        </p:nvGrpSpPr>
        <p:grpSpPr>
          <a:xfrm>
            <a:off x="1365937" y="4611901"/>
            <a:ext cx="297521" cy="297521"/>
            <a:chOff x="1334697" y="4580661"/>
            <a:chExt cx="360000" cy="360000"/>
          </a:xfrm>
        </p:grpSpPr>
        <p:grpSp>
          <p:nvGrpSpPr>
            <p:cNvPr id="56" name="Grupo 55">
              <a:extLst>
                <a:ext uri="{FF2B5EF4-FFF2-40B4-BE49-F238E27FC236}">
                  <a16:creationId xmlns:a16="http://schemas.microsoft.com/office/drawing/2014/main" id="{FBC59C07-FDEC-40D0-BE4E-E1FAC0DEBC4A}"/>
                </a:ext>
              </a:extLst>
            </p:cNvPr>
            <p:cNvGrpSpPr/>
            <p:nvPr/>
          </p:nvGrpSpPr>
          <p:grpSpPr>
            <a:xfrm>
              <a:off x="1421012" y="4633770"/>
              <a:ext cx="180975" cy="231458"/>
              <a:chOff x="1443237" y="4633770"/>
              <a:chExt cx="180975" cy="231458"/>
            </a:xfrm>
          </p:grpSpPr>
          <p:sp>
            <p:nvSpPr>
              <p:cNvPr id="58" name="Forma libre: Forma 57">
                <a:extLst>
                  <a:ext uri="{FF2B5EF4-FFF2-40B4-BE49-F238E27FC236}">
                    <a16:creationId xmlns:a16="http://schemas.microsoft.com/office/drawing/2014/main" id="{15EC7012-98A7-4A94-8CC9-0EC3408A6BC4}"/>
                  </a:ext>
                </a:extLst>
              </p:cNvPr>
              <p:cNvSpPr/>
              <p:nvPr/>
            </p:nvSpPr>
            <p:spPr>
              <a:xfrm>
                <a:off x="1478479" y="4633770"/>
                <a:ext cx="114300" cy="114300"/>
              </a:xfrm>
              <a:custGeom>
                <a:avLst/>
                <a:gdLst>
                  <a:gd name="connsiteX0" fmla="*/ 118110 w 114300"/>
                  <a:gd name="connsiteY0" fmla="*/ 59055 h 114300"/>
                  <a:gd name="connsiteX1" fmla="*/ 59055 w 114300"/>
                  <a:gd name="connsiteY1" fmla="*/ 118110 h 114300"/>
                  <a:gd name="connsiteX2" fmla="*/ 0 w 114300"/>
                  <a:gd name="connsiteY2" fmla="*/ 59055 h 114300"/>
                  <a:gd name="connsiteX3" fmla="*/ 59055 w 114300"/>
                  <a:gd name="connsiteY3" fmla="*/ 0 h 114300"/>
                  <a:gd name="connsiteX4" fmla="*/ 118110 w 114300"/>
                  <a:gd name="connsiteY4" fmla="*/ 59055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110" y="59055"/>
                    </a:moveTo>
                    <a:cubicBezTo>
                      <a:pt x="118110" y="91440"/>
                      <a:pt x="91440" y="118110"/>
                      <a:pt x="59055" y="118110"/>
                    </a:cubicBezTo>
                    <a:cubicBezTo>
                      <a:pt x="26670" y="118110"/>
                      <a:pt x="0" y="91440"/>
                      <a:pt x="0" y="59055"/>
                    </a:cubicBezTo>
                    <a:cubicBezTo>
                      <a:pt x="0" y="26670"/>
                      <a:pt x="26670" y="0"/>
                      <a:pt x="59055" y="0"/>
                    </a:cubicBezTo>
                    <a:cubicBezTo>
                      <a:pt x="91440" y="0"/>
                      <a:pt x="118110" y="25718"/>
                      <a:pt x="118110" y="59055"/>
                    </a:cubicBezTo>
                    <a:close/>
                  </a:path>
                </a:pathLst>
              </a:custGeom>
              <a:noFill/>
              <a:ln w="23813" cap="flat">
                <a:solidFill>
                  <a:schemeClr val="accent1"/>
                </a:solidFill>
                <a:prstDash val="solid"/>
                <a:miter/>
              </a:ln>
            </p:spPr>
            <p:txBody>
              <a:bodyPr rtlCol="0" anchor="ctr"/>
              <a:lstStyle/>
              <a:p>
                <a:pPr rtl="0"/>
                <a:endParaRPr lang="es-ES"/>
              </a:p>
            </p:txBody>
          </p:sp>
          <p:sp>
            <p:nvSpPr>
              <p:cNvPr id="59" name="Forma libre: Forma 58">
                <a:extLst>
                  <a:ext uri="{FF2B5EF4-FFF2-40B4-BE49-F238E27FC236}">
                    <a16:creationId xmlns:a16="http://schemas.microsoft.com/office/drawing/2014/main" id="{E519FE88-ED74-4D46-86D2-F2530BE46026}"/>
                  </a:ext>
                </a:extLst>
              </p:cNvPr>
              <p:cNvSpPr/>
              <p:nvPr/>
            </p:nvSpPr>
            <p:spPr>
              <a:xfrm>
                <a:off x="1443237" y="4798553"/>
                <a:ext cx="180975" cy="66675"/>
              </a:xfrm>
              <a:custGeom>
                <a:avLst/>
                <a:gdLst>
                  <a:gd name="connsiteX0" fmla="*/ 0 w 180975"/>
                  <a:gd name="connsiteY0" fmla="*/ 72390 h 66675"/>
                  <a:gd name="connsiteX1" fmla="*/ 94298 w 180975"/>
                  <a:gd name="connsiteY1" fmla="*/ 0 h 66675"/>
                  <a:gd name="connsiteX2" fmla="*/ 188595 w 180975"/>
                  <a:gd name="connsiteY2" fmla="*/ 72390 h 66675"/>
                </a:gdLst>
                <a:ahLst/>
                <a:cxnLst>
                  <a:cxn ang="0">
                    <a:pos x="connsiteX0" y="connsiteY0"/>
                  </a:cxn>
                  <a:cxn ang="0">
                    <a:pos x="connsiteX1" y="connsiteY1"/>
                  </a:cxn>
                  <a:cxn ang="0">
                    <a:pos x="connsiteX2" y="connsiteY2"/>
                  </a:cxn>
                </a:cxnLst>
                <a:rect l="l" t="t" r="r" b="b"/>
                <a:pathLst>
                  <a:path w="180975" h="66675">
                    <a:moveTo>
                      <a:pt x="0" y="72390"/>
                    </a:moveTo>
                    <a:cubicBezTo>
                      <a:pt x="0" y="20955"/>
                      <a:pt x="41910" y="0"/>
                      <a:pt x="94298" y="0"/>
                    </a:cubicBezTo>
                    <a:cubicBezTo>
                      <a:pt x="146685" y="0"/>
                      <a:pt x="188595" y="20955"/>
                      <a:pt x="188595" y="72390"/>
                    </a:cubicBezTo>
                  </a:path>
                </a:pathLst>
              </a:custGeom>
              <a:noFill/>
              <a:ln w="23813" cap="flat">
                <a:solidFill>
                  <a:schemeClr val="accent1"/>
                </a:solidFill>
                <a:prstDash val="solid"/>
                <a:miter/>
              </a:ln>
            </p:spPr>
            <p:txBody>
              <a:bodyPr rtlCol="0" anchor="ctr"/>
              <a:lstStyle/>
              <a:p>
                <a:pPr rtl="0"/>
                <a:endParaRPr lang="es-ES"/>
              </a:p>
            </p:txBody>
          </p:sp>
        </p:grpSp>
        <p:sp>
          <p:nvSpPr>
            <p:cNvPr id="57" name="Forma libre: Forma 56">
              <a:extLst>
                <a:ext uri="{FF2B5EF4-FFF2-40B4-BE49-F238E27FC236}">
                  <a16:creationId xmlns:a16="http://schemas.microsoft.com/office/drawing/2014/main" id="{03AF6D1D-DE4A-460B-A540-E7DACF1F333F}"/>
                </a:ext>
              </a:extLst>
            </p:cNvPr>
            <p:cNvSpPr/>
            <p:nvPr/>
          </p:nvSpPr>
          <p:spPr>
            <a:xfrm>
              <a:off x="1334697" y="4580661"/>
              <a:ext cx="360000" cy="360000"/>
            </a:xfrm>
            <a:custGeom>
              <a:avLst/>
              <a:gdLst>
                <a:gd name="connsiteX0" fmla="*/ 0 w 360000"/>
                <a:gd name="connsiteY0" fmla="*/ 0 h 360000"/>
                <a:gd name="connsiteX1" fmla="*/ 83322 w 360000"/>
                <a:gd name="connsiteY1" fmla="*/ 0 h 360000"/>
                <a:gd name="connsiteX2" fmla="*/ 83322 w 360000"/>
                <a:gd name="connsiteY2" fmla="*/ 68850 h 360000"/>
                <a:gd name="connsiteX3" fmla="*/ 276679 w 360000"/>
                <a:gd name="connsiteY3" fmla="*/ 68850 h 360000"/>
                <a:gd name="connsiteX4" fmla="*/ 276679 w 360000"/>
                <a:gd name="connsiteY4" fmla="*/ 0 h 360000"/>
                <a:gd name="connsiteX5" fmla="*/ 360000 w 360000"/>
                <a:gd name="connsiteY5" fmla="*/ 0 h 360000"/>
                <a:gd name="connsiteX6" fmla="*/ 360000 w 360000"/>
                <a:gd name="connsiteY6" fmla="*/ 360000 h 360000"/>
                <a:gd name="connsiteX7" fmla="*/ 0 w 360000"/>
                <a:gd name="connsiteY7" fmla="*/ 360000 h 360000"/>
                <a:gd name="connsiteX0" fmla="*/ 276679 w 368119"/>
                <a:gd name="connsiteY0" fmla="*/ 68850 h 360000"/>
                <a:gd name="connsiteX1" fmla="*/ 276679 w 368119"/>
                <a:gd name="connsiteY1" fmla="*/ 0 h 360000"/>
                <a:gd name="connsiteX2" fmla="*/ 360000 w 368119"/>
                <a:gd name="connsiteY2" fmla="*/ 0 h 360000"/>
                <a:gd name="connsiteX3" fmla="*/ 360000 w 368119"/>
                <a:gd name="connsiteY3" fmla="*/ 360000 h 360000"/>
                <a:gd name="connsiteX4" fmla="*/ 0 w 368119"/>
                <a:gd name="connsiteY4" fmla="*/ 360000 h 360000"/>
                <a:gd name="connsiteX5" fmla="*/ 0 w 368119"/>
                <a:gd name="connsiteY5" fmla="*/ 0 h 360000"/>
                <a:gd name="connsiteX6" fmla="*/ 83322 w 368119"/>
                <a:gd name="connsiteY6" fmla="*/ 0 h 360000"/>
                <a:gd name="connsiteX7" fmla="*/ 83322 w 368119"/>
                <a:gd name="connsiteY7" fmla="*/ 68850 h 360000"/>
                <a:gd name="connsiteX8" fmla="*/ 368119 w 368119"/>
                <a:gd name="connsiteY8" fmla="*/ 16029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7" fmla="*/ 83322 w 360000"/>
                <a:gd name="connsiteY7" fmla="*/ 6885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0" fmla="*/ 276679 w 360000"/>
                <a:gd name="connsiteY0" fmla="*/ 0 h 360000"/>
                <a:gd name="connsiteX1" fmla="*/ 360000 w 360000"/>
                <a:gd name="connsiteY1" fmla="*/ 0 h 360000"/>
                <a:gd name="connsiteX2" fmla="*/ 360000 w 360000"/>
                <a:gd name="connsiteY2" fmla="*/ 360000 h 360000"/>
                <a:gd name="connsiteX3" fmla="*/ 0 w 360000"/>
                <a:gd name="connsiteY3" fmla="*/ 360000 h 360000"/>
                <a:gd name="connsiteX4" fmla="*/ 0 w 360000"/>
                <a:gd name="connsiteY4" fmla="*/ 0 h 360000"/>
                <a:gd name="connsiteX5" fmla="*/ 83322 w 360000"/>
                <a:gd name="connsiteY5"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0" h="360000">
                  <a:moveTo>
                    <a:pt x="276679" y="0"/>
                  </a:moveTo>
                  <a:lnTo>
                    <a:pt x="360000" y="0"/>
                  </a:lnTo>
                  <a:lnTo>
                    <a:pt x="360000" y="360000"/>
                  </a:lnTo>
                  <a:lnTo>
                    <a:pt x="0" y="360000"/>
                  </a:lnTo>
                  <a:lnTo>
                    <a:pt x="0" y="0"/>
                  </a:lnTo>
                  <a:lnTo>
                    <a:pt x="83322" y="0"/>
                  </a:lnTo>
                </a:path>
              </a:pathLst>
            </a:custGeom>
            <a:noFill/>
            <a:ln w="9525" cap="flat">
              <a:solidFill>
                <a:schemeClr val="bg1">
                  <a:lumMod val="75000"/>
                </a:schemeClr>
              </a:solidFill>
              <a:prstDash val="solid"/>
              <a:miter/>
            </a:ln>
          </p:spPr>
          <p:txBody>
            <a:bodyPr rtlCol="0" anchor="ctr"/>
            <a:lstStyle/>
            <a:p>
              <a:pPr rtl="0"/>
              <a:endParaRPr lang="es-ES"/>
            </a:p>
          </p:txBody>
        </p:sp>
      </p:grpSp>
    </p:spTree>
    <p:extLst>
      <p:ext uri="{BB962C8B-B14F-4D97-AF65-F5344CB8AC3E}">
        <p14:creationId xmlns:p14="http://schemas.microsoft.com/office/powerpoint/2010/main" val="3476954114"/>
      </p:ext>
    </p:extLst>
  </p:cSld>
  <p:clrMapOvr>
    <a:masterClrMapping/>
  </p:clrMapOvr>
</p:sld>
</file>

<file path=ppt/theme/theme1.xml><?xml version="1.0" encoding="utf-8"?>
<a:theme xmlns:a="http://schemas.openxmlformats.org/drawingml/2006/main" name="Tema de Offic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9225_TF00450287" id="{C8E8D555-4DBF-4CCD-9868-3A80285B451F}" vid="{5B045ECE-DA74-478B-B9F9-3188E0871C2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3.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Plataforma promocional de oficina de salud</Template>
  <TotalTime>453</TotalTime>
  <Words>369</Words>
  <Application>Microsoft Office PowerPoint</Application>
  <PresentationFormat>Panorámica</PresentationFormat>
  <Paragraphs>58</Paragraphs>
  <Slides>9</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Arial</vt:lpstr>
      <vt:lpstr>Arial </vt:lpstr>
      <vt:lpstr>Calibri</vt:lpstr>
      <vt:lpstr>Courier New</vt:lpstr>
      <vt:lpstr>Gill Sans MT</vt:lpstr>
      <vt:lpstr>Whitney</vt:lpstr>
      <vt:lpstr>Tema de Office</vt:lpstr>
      <vt:lpstr>“DOC-BOT” cuidamos tu salud</vt:lpstr>
      <vt:lpstr>Información</vt:lpstr>
      <vt:lpstr>EL EQUIPO</vt:lpstr>
      <vt:lpstr>NUESTRA  GRAN IDEA</vt:lpstr>
      <vt:lpstr>OFRECEMOS:</vt:lpstr>
      <vt:lpstr>DIAGRAMA DE ARQUITECTURA</vt:lpstr>
      <vt:lpstr>wIREFRAMES</vt:lpstr>
      <vt:lpstr>wIREFRAMES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 salud, Solución  en el hogar</dc:title>
  <dc:creator>I202110007 (Morales Navarro,Mirella)</dc:creator>
  <cp:lastModifiedBy>Gamer Trol</cp:lastModifiedBy>
  <cp:revision>5</cp:revision>
  <dcterms:created xsi:type="dcterms:W3CDTF">2022-04-01T16:48:04Z</dcterms:created>
  <dcterms:modified xsi:type="dcterms:W3CDTF">2022-04-02T03:42:59Z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